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16"/>
  </p:notesMasterIdLst>
  <p:handoutMasterIdLst>
    <p:handoutMasterId r:id="rId17"/>
  </p:handoutMasterIdLst>
  <p:sldIdLst>
    <p:sldId id="256" r:id="rId5"/>
    <p:sldId id="259" r:id="rId6"/>
    <p:sldId id="261" r:id="rId7"/>
    <p:sldId id="262" r:id="rId8"/>
    <p:sldId id="263" r:id="rId9"/>
    <p:sldId id="264" r:id="rId10"/>
    <p:sldId id="265" r:id="rId11"/>
    <p:sldId id="266" r:id="rId12"/>
    <p:sldId id="267" r:id="rId13"/>
    <p:sldId id="268" r:id="rId14"/>
    <p:sldId id="260" r:id="rId15"/>
  </p:sldIdLst>
  <p:sldSz cx="12192000" cy="6858000"/>
  <p:notesSz cx="6858000" cy="9144000"/>
  <p:defaultTextStyle>
    <a:defPPr rtl="0">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48" autoAdjust="0"/>
  </p:normalViewPr>
  <p:slideViewPr>
    <p:cSldViewPr snapToGrid="0">
      <p:cViewPr>
        <p:scale>
          <a:sx n="66" d="100"/>
          <a:sy n="66" d="100"/>
        </p:scale>
        <p:origin x="2022" y="1188"/>
      </p:cViewPr>
      <p:guideLst/>
    </p:cSldViewPr>
  </p:slideViewPr>
  <p:notesTextViewPr>
    <p:cViewPr>
      <p:scale>
        <a:sx n="1" d="1"/>
        <a:sy n="1" d="1"/>
      </p:scale>
      <p:origin x="0" y="0"/>
    </p:cViewPr>
  </p:notesTextViewPr>
  <p:notesViewPr>
    <p:cSldViewPr snapToGrid="0">
      <p:cViewPr varScale="1">
        <p:scale>
          <a:sx n="89" d="100"/>
          <a:sy n="89" d="100"/>
        </p:scale>
        <p:origin x="301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custT="1"/>
      <dgm:spPr/>
      <dgm:t>
        <a:bodyPr rtlCol="0"/>
        <a:lstStyle/>
        <a:p>
          <a:pPr rtl="0">
            <a:lnSpc>
              <a:spcPct val="100000"/>
            </a:lnSpc>
          </a:pPr>
          <a:r>
            <a:rPr lang="lv-LV" sz="1600" smtClean="0">
              <a:solidFill>
                <a:schemeClr val="tx1"/>
              </a:solidFill>
              <a:latin typeface="Times New Roman" panose="02020603050405020304" pitchFamily="18" charset="0"/>
              <a:cs typeface="Times New Roman" panose="02020603050405020304" pitchFamily="18" charset="0"/>
            </a:rPr>
            <a:t>Saturs</a:t>
          </a:r>
          <a:endParaRPr lang="ru-RU" sz="1600" noProof="0" dirty="0">
            <a:latin typeface="Times New Roman" panose="02020603050405020304" pitchFamily="18" charset="0"/>
            <a:cs typeface="Times New Roman" panose="02020603050405020304" pitchFamily="18" charset="0"/>
          </a:endParaRPr>
        </a:p>
      </dgm:t>
    </dgm:pt>
    <dgm:pt modelId="{720680DC-AAA4-4434-A582-60EBCC5BA355}" type="parTrans" cxnId="{0B5DAE5F-BCDC-4BF7-A6E7-CF856886A64D}">
      <dgm:prSet/>
      <dgm:spPr/>
      <dgm:t>
        <a:bodyPr rtlCol="0"/>
        <a:lstStyle/>
        <a:p>
          <a:pPr rtl="0"/>
          <a:endParaRPr lang="ru-RU" sz="1800" noProof="0" dirty="0">
            <a:latin typeface="Times New Roman" panose="02020603050405020304" pitchFamily="18" charset="0"/>
            <a:cs typeface="Times New Roman" panose="02020603050405020304" pitchFamily="18" charset="0"/>
          </a:endParaRPr>
        </a:p>
      </dgm:t>
    </dgm:pt>
    <dgm:pt modelId="{CA077D98-8478-47EA-B6A9-99ACE60C64D4}" type="sibTrans" cxnId="{0B5DAE5F-BCDC-4BF7-A6E7-CF856886A64D}">
      <dgm:prSet/>
      <dgm:spPr/>
      <dgm:t>
        <a:bodyPr rtlCol="0"/>
        <a:lstStyle/>
        <a:p>
          <a:pPr rtl="0"/>
          <a:endParaRPr lang="ru-RU" sz="1800" noProof="0" dirty="0">
            <a:latin typeface="Times New Roman" panose="02020603050405020304" pitchFamily="18" charset="0"/>
            <a:cs typeface="Times New Roman" panose="02020603050405020304" pitchFamily="18" charset="0"/>
          </a:endParaRPr>
        </a:p>
      </dgm:t>
    </dgm:pt>
    <dgm:pt modelId="{4EB1F416-37C0-4D7B-97A6-A2007538B846}">
      <dgm:prSet custT="1"/>
      <dgm:spPr/>
      <dgm:t>
        <a:bodyPr/>
        <a:lstStyle/>
        <a:p>
          <a:r>
            <a:rPr lang="lv-LV" sz="1600" smtClean="0">
              <a:solidFill>
                <a:schemeClr val="tx1"/>
              </a:solidFill>
              <a:latin typeface="Times New Roman" panose="02020603050405020304" pitchFamily="18" charset="0"/>
              <a:cs typeface="Times New Roman" panose="02020603050405020304" pitchFamily="18" charset="0"/>
            </a:rPr>
            <a:t>Ievads</a:t>
          </a:r>
          <a:endParaRPr lang="ru-RU" sz="1600" dirty="0" smtClean="0">
            <a:solidFill>
              <a:schemeClr val="tx1"/>
            </a:solidFill>
            <a:latin typeface="Times New Roman" panose="02020603050405020304" pitchFamily="18" charset="0"/>
            <a:cs typeface="Times New Roman" panose="02020603050405020304" pitchFamily="18" charset="0"/>
          </a:endParaRPr>
        </a:p>
      </dgm:t>
    </dgm:pt>
    <dgm:pt modelId="{522AC163-4470-4CC7-9CD0-742D507C8698}" type="parTrans" cxnId="{437A2A70-F01E-404B-8111-CAF9EEF070B4}">
      <dgm:prSet/>
      <dgm:spPr/>
      <dgm:t>
        <a:bodyPr/>
        <a:lstStyle/>
        <a:p>
          <a:endParaRPr lang="ru-RU" sz="1800">
            <a:latin typeface="Times New Roman" panose="02020603050405020304" pitchFamily="18" charset="0"/>
            <a:cs typeface="Times New Roman" panose="02020603050405020304" pitchFamily="18" charset="0"/>
          </a:endParaRPr>
        </a:p>
      </dgm:t>
    </dgm:pt>
    <dgm:pt modelId="{2D85C026-B3F4-4709-B5A0-820B4DDB0A32}" type="sibTrans" cxnId="{437A2A70-F01E-404B-8111-CAF9EEF070B4}">
      <dgm:prSet/>
      <dgm:spPr/>
      <dgm:t>
        <a:bodyPr/>
        <a:lstStyle/>
        <a:p>
          <a:endParaRPr lang="ru-RU" sz="1800">
            <a:latin typeface="Times New Roman" panose="02020603050405020304" pitchFamily="18" charset="0"/>
            <a:cs typeface="Times New Roman" panose="02020603050405020304" pitchFamily="18" charset="0"/>
          </a:endParaRPr>
        </a:p>
      </dgm:t>
    </dgm:pt>
    <dgm:pt modelId="{FD8C919A-82B2-4465-AB34-09DE064B4E97}">
      <dgm:prSet custT="1"/>
      <dgm:spPr/>
      <dgm:t>
        <a:bodyPr/>
        <a:lstStyle/>
        <a:p>
          <a:r>
            <a:rPr lang="lv-LV" sz="1600" smtClean="0">
              <a:solidFill>
                <a:schemeClr val="tx1"/>
              </a:solidFill>
              <a:latin typeface="Times New Roman" panose="02020603050405020304" pitchFamily="18" charset="0"/>
              <a:cs typeface="Times New Roman" panose="02020603050405020304" pitchFamily="18" charset="0"/>
            </a:rPr>
            <a:t>Informācija par izvēlētajiem programmatūras produktu izstrādes rīkiem</a:t>
          </a:r>
          <a:endParaRPr lang="ru-RU" sz="1600" dirty="0" smtClean="0">
            <a:solidFill>
              <a:schemeClr val="tx1"/>
            </a:solidFill>
            <a:latin typeface="Times New Roman" panose="02020603050405020304" pitchFamily="18" charset="0"/>
            <a:cs typeface="Times New Roman" panose="02020603050405020304" pitchFamily="18" charset="0"/>
          </a:endParaRPr>
        </a:p>
      </dgm:t>
    </dgm:pt>
    <dgm:pt modelId="{363BA2D1-B5EB-4EB9-B648-87F6F4A63F1F}" type="parTrans" cxnId="{C0F7702F-1948-494B-8FE0-2BFDE56E7C36}">
      <dgm:prSet/>
      <dgm:spPr/>
      <dgm:t>
        <a:bodyPr/>
        <a:lstStyle/>
        <a:p>
          <a:endParaRPr lang="ru-RU" sz="1800">
            <a:latin typeface="Times New Roman" panose="02020603050405020304" pitchFamily="18" charset="0"/>
            <a:cs typeface="Times New Roman" panose="02020603050405020304" pitchFamily="18" charset="0"/>
          </a:endParaRPr>
        </a:p>
      </dgm:t>
    </dgm:pt>
    <dgm:pt modelId="{39A62986-CAE1-496A-9A6C-1F5D656CA0A7}" type="sibTrans" cxnId="{C0F7702F-1948-494B-8FE0-2BFDE56E7C36}">
      <dgm:prSet/>
      <dgm:spPr/>
      <dgm:t>
        <a:bodyPr/>
        <a:lstStyle/>
        <a:p>
          <a:endParaRPr lang="ru-RU" sz="1800">
            <a:latin typeface="Times New Roman" panose="02020603050405020304" pitchFamily="18" charset="0"/>
            <a:cs typeface="Times New Roman" panose="02020603050405020304" pitchFamily="18" charset="0"/>
          </a:endParaRPr>
        </a:p>
      </dgm:t>
    </dgm:pt>
    <dgm:pt modelId="{F86B24FD-0476-4960-8879-D21106C64195}">
      <dgm:prSet custT="1"/>
      <dgm:spPr/>
      <dgm:t>
        <a:bodyPr/>
        <a:lstStyle/>
        <a:p>
          <a:r>
            <a:rPr lang="lv-LV" sz="1600" smtClean="0">
              <a:solidFill>
                <a:schemeClr val="tx1"/>
              </a:solidFill>
              <a:latin typeface="Times New Roman" panose="02020603050405020304" pitchFamily="18" charset="0"/>
              <a:cs typeface="Times New Roman" panose="02020603050405020304" pitchFamily="18" charset="0"/>
            </a:rPr>
            <a:t>Programmatūras produkta izstrādes modeļa izvēles pamatojums</a:t>
          </a:r>
          <a:endParaRPr lang="ru-RU" sz="1600" dirty="0">
            <a:solidFill>
              <a:schemeClr val="tx1"/>
            </a:solidFill>
            <a:latin typeface="Times New Roman" panose="02020603050405020304" pitchFamily="18" charset="0"/>
            <a:cs typeface="Times New Roman" panose="02020603050405020304" pitchFamily="18" charset="0"/>
          </a:endParaRPr>
        </a:p>
      </dgm:t>
    </dgm:pt>
    <dgm:pt modelId="{E815575A-CD5F-4536-9B51-4EEC32DA168C}" type="parTrans" cxnId="{C7E0AD61-5565-4B55-83AF-118F2CB7C8A4}">
      <dgm:prSet/>
      <dgm:spPr/>
      <dgm:t>
        <a:bodyPr/>
        <a:lstStyle/>
        <a:p>
          <a:endParaRPr lang="ru-RU" sz="1800">
            <a:latin typeface="Times New Roman" panose="02020603050405020304" pitchFamily="18" charset="0"/>
            <a:cs typeface="Times New Roman" panose="02020603050405020304" pitchFamily="18" charset="0"/>
          </a:endParaRPr>
        </a:p>
      </dgm:t>
    </dgm:pt>
    <dgm:pt modelId="{AD26F4E8-CA46-4FEA-B484-3D5045E5CB0A}" type="sibTrans" cxnId="{C7E0AD61-5565-4B55-83AF-118F2CB7C8A4}">
      <dgm:prSet/>
      <dgm:spPr/>
      <dgm:t>
        <a:bodyPr/>
        <a:lstStyle/>
        <a:p>
          <a:endParaRPr lang="ru-RU" sz="1800">
            <a:latin typeface="Times New Roman" panose="02020603050405020304" pitchFamily="18" charset="0"/>
            <a:cs typeface="Times New Roman" panose="02020603050405020304" pitchFamily="18" charset="0"/>
          </a:endParaRPr>
        </a:p>
      </dgm:t>
    </dgm:pt>
    <dgm:pt modelId="{06CCA71D-BD28-4311-BDF1-496AA8EA3136}">
      <dgm:prSet custT="1"/>
      <dgm:spPr/>
      <dgm:t>
        <a:bodyPr/>
        <a:lstStyle/>
        <a:p>
          <a:r>
            <a:rPr lang="lv-LV" sz="1600" smtClean="0">
              <a:solidFill>
                <a:schemeClr val="tx1"/>
              </a:solidFill>
              <a:latin typeface="Times New Roman" panose="02020603050405020304" pitchFamily="18" charset="0"/>
              <a:cs typeface="Times New Roman" panose="02020603050405020304" pitchFamily="18" charset="0"/>
            </a:rPr>
            <a:t>Grūtības ar kurām saskāros darba gaitā</a:t>
          </a:r>
          <a:endParaRPr lang="ru-RU" sz="1600" dirty="0">
            <a:solidFill>
              <a:schemeClr val="tx1"/>
            </a:solidFill>
            <a:latin typeface="Times New Roman" panose="02020603050405020304" pitchFamily="18" charset="0"/>
            <a:cs typeface="Times New Roman" panose="02020603050405020304" pitchFamily="18" charset="0"/>
          </a:endParaRPr>
        </a:p>
      </dgm:t>
    </dgm:pt>
    <dgm:pt modelId="{64DD3B1B-9F92-4A35-A831-54BDB9C20D81}" type="parTrans" cxnId="{E837C6F9-AE56-4089-A462-4B4FF5539D5F}">
      <dgm:prSet/>
      <dgm:spPr/>
      <dgm:t>
        <a:bodyPr/>
        <a:lstStyle/>
        <a:p>
          <a:endParaRPr lang="ru-RU" sz="1800">
            <a:latin typeface="Times New Roman" panose="02020603050405020304" pitchFamily="18" charset="0"/>
            <a:cs typeface="Times New Roman" panose="02020603050405020304" pitchFamily="18" charset="0"/>
          </a:endParaRPr>
        </a:p>
      </dgm:t>
    </dgm:pt>
    <dgm:pt modelId="{51127582-E35E-4FDA-80AA-DCBB12605D1D}" type="sibTrans" cxnId="{E837C6F9-AE56-4089-A462-4B4FF5539D5F}">
      <dgm:prSet/>
      <dgm:spPr/>
      <dgm:t>
        <a:bodyPr/>
        <a:lstStyle/>
        <a:p>
          <a:endParaRPr lang="ru-RU" sz="1800">
            <a:latin typeface="Times New Roman" panose="02020603050405020304" pitchFamily="18" charset="0"/>
            <a:cs typeface="Times New Roman" panose="02020603050405020304" pitchFamily="18" charset="0"/>
          </a:endParaRPr>
        </a:p>
      </dgm:t>
    </dgm:pt>
    <dgm:pt modelId="{4C1467C2-C18A-46E5-8F15-0BD3255137A7}">
      <dgm:prSet custT="1"/>
      <dgm:spPr/>
      <dgm:t>
        <a:bodyPr/>
        <a:lstStyle/>
        <a:p>
          <a:r>
            <a:rPr lang="lv-LV" sz="1600" smtClean="0">
              <a:solidFill>
                <a:schemeClr val="tx1"/>
              </a:solidFill>
              <a:latin typeface="Times New Roman" panose="02020603050405020304" pitchFamily="18" charset="0"/>
              <a:cs typeface="Times New Roman" panose="02020603050405020304" pitchFamily="18" charset="0"/>
            </a:rPr>
            <a:t>Nepieciešamā uzdevuma saskarnes ieviešana</a:t>
          </a:r>
          <a:endParaRPr lang="ru-RU" sz="1600" dirty="0" smtClean="0">
            <a:solidFill>
              <a:schemeClr val="tx1"/>
            </a:solidFill>
            <a:latin typeface="Times New Roman" panose="02020603050405020304" pitchFamily="18" charset="0"/>
            <a:cs typeface="Times New Roman" panose="02020603050405020304" pitchFamily="18" charset="0"/>
          </a:endParaRPr>
        </a:p>
      </dgm:t>
    </dgm:pt>
    <dgm:pt modelId="{75CC7A6A-BCDA-4B11-98A7-A02A98C854F1}" type="parTrans" cxnId="{46170335-A05B-42AB-82B4-74206D651514}">
      <dgm:prSet/>
      <dgm:spPr/>
      <dgm:t>
        <a:bodyPr/>
        <a:lstStyle/>
        <a:p>
          <a:endParaRPr lang="ru-RU" sz="1800">
            <a:latin typeface="Times New Roman" panose="02020603050405020304" pitchFamily="18" charset="0"/>
            <a:cs typeface="Times New Roman" panose="02020603050405020304" pitchFamily="18" charset="0"/>
          </a:endParaRPr>
        </a:p>
      </dgm:t>
    </dgm:pt>
    <dgm:pt modelId="{7D57B625-F42D-4D5C-A8BA-1CD71B479E7E}" type="sibTrans" cxnId="{46170335-A05B-42AB-82B4-74206D651514}">
      <dgm:prSet/>
      <dgm:spPr/>
      <dgm:t>
        <a:bodyPr/>
        <a:lstStyle/>
        <a:p>
          <a:endParaRPr lang="ru-RU" sz="1800">
            <a:latin typeface="Times New Roman" panose="02020603050405020304" pitchFamily="18" charset="0"/>
            <a:cs typeface="Times New Roman" panose="02020603050405020304" pitchFamily="18" charset="0"/>
          </a:endParaRPr>
        </a:p>
      </dgm:t>
    </dgm:pt>
    <dgm:pt modelId="{8A9A50F5-56A3-4378-A8CD-F4A9C61E60C9}">
      <dgm:prSet custT="1"/>
      <dgm:spPr/>
      <dgm:t>
        <a:bodyPr/>
        <a:lstStyle/>
        <a:p>
          <a:r>
            <a:rPr lang="lv-LV" sz="1600" smtClean="0">
              <a:solidFill>
                <a:schemeClr val="tx1"/>
              </a:solidFill>
              <a:latin typeface="Times New Roman" panose="02020603050405020304" pitchFamily="18" charset="0"/>
              <a:cs typeface="Times New Roman" panose="02020603050405020304" pitchFamily="18" charset="0"/>
            </a:rPr>
            <a:t>Secinājums</a:t>
          </a:r>
          <a:endParaRPr lang="ru-RU" sz="1600" dirty="0">
            <a:solidFill>
              <a:schemeClr val="tx1"/>
            </a:solidFill>
            <a:latin typeface="Times New Roman" panose="02020603050405020304" pitchFamily="18" charset="0"/>
            <a:cs typeface="Times New Roman" panose="02020603050405020304" pitchFamily="18" charset="0"/>
          </a:endParaRPr>
        </a:p>
      </dgm:t>
    </dgm:pt>
    <dgm:pt modelId="{095A5530-5CEC-4F8D-99B1-BDD416E341A4}" type="parTrans" cxnId="{3A3D637A-2BDB-4A88-BC64-538C0F5F9751}">
      <dgm:prSet/>
      <dgm:spPr/>
      <dgm:t>
        <a:bodyPr/>
        <a:lstStyle/>
        <a:p>
          <a:endParaRPr lang="ru-RU" sz="1800">
            <a:latin typeface="Times New Roman" panose="02020603050405020304" pitchFamily="18" charset="0"/>
            <a:cs typeface="Times New Roman" panose="02020603050405020304" pitchFamily="18" charset="0"/>
          </a:endParaRPr>
        </a:p>
      </dgm:t>
    </dgm:pt>
    <dgm:pt modelId="{465EE40B-8F8A-44A4-B582-E1BC3C20BFEB}" type="sibTrans" cxnId="{3A3D637A-2BDB-4A88-BC64-538C0F5F9751}">
      <dgm:prSet/>
      <dgm:spPr/>
      <dgm:t>
        <a:bodyPr/>
        <a:lstStyle/>
        <a:p>
          <a:endParaRPr lang="ru-RU" sz="1800">
            <a:latin typeface="Times New Roman" panose="02020603050405020304" pitchFamily="18" charset="0"/>
            <a:cs typeface="Times New Roman" panose="02020603050405020304" pitchFamily="18" charset="0"/>
          </a:endParaRPr>
        </a:p>
      </dgm:t>
    </dgm:pt>
    <dgm:pt modelId="{57806726-6E60-4ACC-9C1C-7DF9CC365A10}" type="pres">
      <dgm:prSet presAssocID="{7E5AA53B-3EEE-4DE4-BB81-9044890C2946}" presName="Name0" presStyleCnt="0">
        <dgm:presLayoutVars>
          <dgm:chMax val="7"/>
          <dgm:chPref val="7"/>
          <dgm:dir/>
        </dgm:presLayoutVars>
      </dgm:prSet>
      <dgm:spPr/>
      <dgm:t>
        <a:bodyPr/>
        <a:lstStyle/>
        <a:p>
          <a:endParaRPr lang="ru-RU"/>
        </a:p>
      </dgm:t>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t>
        <a:bodyPr/>
        <a:lstStyle/>
        <a:p>
          <a:endParaRPr lang="ru-RU"/>
        </a:p>
      </dgm:t>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dgm:presLayoutVars>
          <dgm:bulletEnabled val="1"/>
        </dgm:presLayoutVars>
      </dgm:prSet>
      <dgm:spPr/>
      <dgm:t>
        <a:bodyPr/>
        <a:lstStyle/>
        <a:p>
          <a:endParaRPr lang="ru-RU"/>
        </a:p>
      </dgm:t>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dgm:spPr/>
    </dgm:pt>
    <dgm:pt modelId="{B71F860F-2EDD-4D26-B5A4-13A648BBC72C}" type="pres">
      <dgm:prSet presAssocID="{4EB1F416-37C0-4D7B-97A6-A2007538B846}" presName="text_2" presStyleLbl="node1" presStyleIdx="1" presStyleCnt="7">
        <dgm:presLayoutVars>
          <dgm:bulletEnabled val="1"/>
        </dgm:presLayoutVars>
      </dgm:prSet>
      <dgm:spPr/>
    </dgm:pt>
    <dgm:pt modelId="{30A637CA-E7A6-4C91-8552-8C386367EAA8}" type="pres">
      <dgm:prSet presAssocID="{4EB1F416-37C0-4D7B-97A6-A2007538B846}" presName="accent_2" presStyleCnt="0"/>
      <dgm:spPr/>
    </dgm:pt>
    <dgm:pt modelId="{6F51214D-1EE2-45F5-A847-3C6ECD9B26D7}" type="pres">
      <dgm:prSet presAssocID="{4EB1F416-37C0-4D7B-97A6-A2007538B846}" presName="accentRepeatNode" presStyleLbl="solidFgAcc1" presStyleIdx="1" presStyleCnt="7"/>
      <dgm:spPr/>
    </dgm:pt>
    <dgm:pt modelId="{38E0468C-39AB-4562-819C-ECE4A9639012}" type="pres">
      <dgm:prSet presAssocID="{FD8C919A-82B2-4465-AB34-09DE064B4E97}" presName="text_3" presStyleLbl="node1" presStyleIdx="2" presStyleCnt="7">
        <dgm:presLayoutVars>
          <dgm:bulletEnabled val="1"/>
        </dgm:presLayoutVars>
      </dgm:prSet>
      <dgm:spPr/>
    </dgm:pt>
    <dgm:pt modelId="{25AF83EF-8D9E-4CD3-909A-962685F0A4DE}" type="pres">
      <dgm:prSet presAssocID="{FD8C919A-82B2-4465-AB34-09DE064B4E97}" presName="accent_3" presStyleCnt="0"/>
      <dgm:spPr/>
    </dgm:pt>
    <dgm:pt modelId="{83B71114-A679-4592-B73F-062951B379C5}" type="pres">
      <dgm:prSet presAssocID="{FD8C919A-82B2-4465-AB34-09DE064B4E97}" presName="accentRepeatNode" presStyleLbl="solidFgAcc1" presStyleIdx="2" presStyleCnt="7"/>
      <dgm:spPr/>
    </dgm:pt>
    <dgm:pt modelId="{2BF20D78-50E4-431D-A74E-9D1FEEBE33E1}" type="pres">
      <dgm:prSet presAssocID="{F86B24FD-0476-4960-8879-D21106C64195}" presName="text_4" presStyleLbl="node1" presStyleIdx="3" presStyleCnt="7">
        <dgm:presLayoutVars>
          <dgm:bulletEnabled val="1"/>
        </dgm:presLayoutVars>
      </dgm:prSet>
      <dgm:spPr/>
    </dgm:pt>
    <dgm:pt modelId="{6D16120C-13D5-43DD-95BE-6F226D878FC1}" type="pres">
      <dgm:prSet presAssocID="{F86B24FD-0476-4960-8879-D21106C64195}" presName="accent_4" presStyleCnt="0"/>
      <dgm:spPr/>
    </dgm:pt>
    <dgm:pt modelId="{3DD254BB-CA00-4FE9-9E19-E06C5E6A5F75}" type="pres">
      <dgm:prSet presAssocID="{F86B24FD-0476-4960-8879-D21106C64195}" presName="accentRepeatNode" presStyleLbl="solidFgAcc1" presStyleIdx="3" presStyleCnt="7"/>
      <dgm:spPr/>
    </dgm:pt>
    <dgm:pt modelId="{0BDC0B08-6E08-453F-838A-9F2022EB916D}" type="pres">
      <dgm:prSet presAssocID="{06CCA71D-BD28-4311-BDF1-496AA8EA3136}" presName="text_5" presStyleLbl="node1" presStyleIdx="4" presStyleCnt="7">
        <dgm:presLayoutVars>
          <dgm:bulletEnabled val="1"/>
        </dgm:presLayoutVars>
      </dgm:prSet>
      <dgm:spPr/>
    </dgm:pt>
    <dgm:pt modelId="{DB4A3788-C382-463D-9F6B-45FD220C7B13}" type="pres">
      <dgm:prSet presAssocID="{06CCA71D-BD28-4311-BDF1-496AA8EA3136}" presName="accent_5" presStyleCnt="0"/>
      <dgm:spPr/>
    </dgm:pt>
    <dgm:pt modelId="{34624039-765D-45FA-9994-DADC711A4469}" type="pres">
      <dgm:prSet presAssocID="{06CCA71D-BD28-4311-BDF1-496AA8EA3136}" presName="accentRepeatNode" presStyleLbl="solidFgAcc1" presStyleIdx="4" presStyleCnt="7"/>
      <dgm:spPr/>
    </dgm:pt>
    <dgm:pt modelId="{32CA1991-3255-4F3D-ACA8-555877472981}" type="pres">
      <dgm:prSet presAssocID="{4C1467C2-C18A-46E5-8F15-0BD3255137A7}" presName="text_6" presStyleLbl="node1" presStyleIdx="5" presStyleCnt="7">
        <dgm:presLayoutVars>
          <dgm:bulletEnabled val="1"/>
        </dgm:presLayoutVars>
      </dgm:prSet>
      <dgm:spPr/>
    </dgm:pt>
    <dgm:pt modelId="{AE41EDBC-3C7C-45D1-9868-F019A3EA919E}" type="pres">
      <dgm:prSet presAssocID="{4C1467C2-C18A-46E5-8F15-0BD3255137A7}" presName="accent_6" presStyleCnt="0"/>
      <dgm:spPr/>
    </dgm:pt>
    <dgm:pt modelId="{C9619603-3E7B-4185-B4BC-D51C7B313B10}" type="pres">
      <dgm:prSet presAssocID="{4C1467C2-C18A-46E5-8F15-0BD3255137A7}" presName="accentRepeatNode" presStyleLbl="solidFgAcc1" presStyleIdx="5" presStyleCnt="7"/>
      <dgm:spPr/>
    </dgm:pt>
    <dgm:pt modelId="{0E84C9EF-97AD-48A9-926C-CAD75A3A80E3}" type="pres">
      <dgm:prSet presAssocID="{8A9A50F5-56A3-4378-A8CD-F4A9C61E60C9}" presName="text_7" presStyleLbl="node1" presStyleIdx="6" presStyleCnt="7">
        <dgm:presLayoutVars>
          <dgm:bulletEnabled val="1"/>
        </dgm:presLayoutVars>
      </dgm:prSet>
      <dgm:spPr/>
    </dgm:pt>
    <dgm:pt modelId="{C1186C99-D64A-4D50-85C3-13AB4BC6A4F0}" type="pres">
      <dgm:prSet presAssocID="{8A9A50F5-56A3-4378-A8CD-F4A9C61E60C9}" presName="accent_7" presStyleCnt="0"/>
      <dgm:spPr/>
    </dgm:pt>
    <dgm:pt modelId="{C332BEBA-88F7-4FEF-936F-3017E891AACF}" type="pres">
      <dgm:prSet presAssocID="{8A9A50F5-56A3-4378-A8CD-F4A9C61E60C9}" presName="accentRepeatNode" presStyleLbl="solidFgAcc1" presStyleIdx="6" presStyleCnt="7"/>
      <dgm:spPr/>
    </dgm:pt>
  </dgm:ptLst>
  <dgm:cxnLst>
    <dgm:cxn modelId="{C7E0AD61-5565-4B55-83AF-118F2CB7C8A4}" srcId="{7E5AA53B-3EEE-4DE4-BB81-9044890C2946}" destId="{F86B24FD-0476-4960-8879-D21106C64195}" srcOrd="3" destOrd="0" parTransId="{E815575A-CD5F-4536-9B51-4EEC32DA168C}" sibTransId="{AD26F4E8-CA46-4FEA-B484-3D5045E5CB0A}"/>
    <dgm:cxn modelId="{E837C6F9-AE56-4089-A462-4B4FF5539D5F}" srcId="{7E5AA53B-3EEE-4DE4-BB81-9044890C2946}" destId="{06CCA71D-BD28-4311-BDF1-496AA8EA3136}" srcOrd="4" destOrd="0" parTransId="{64DD3B1B-9F92-4A35-A831-54BDB9C20D81}" sibTransId="{51127582-E35E-4FDA-80AA-DCBB12605D1D}"/>
    <dgm:cxn modelId="{302C66B0-1EE8-4249-BBC7-0CD247ACAADA}" type="presOf" srcId="{8A9A50F5-56A3-4378-A8CD-F4A9C61E60C9}" destId="{0E84C9EF-97AD-48A9-926C-CAD75A3A80E3}"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B2E68842-4DFF-42FA-8CA4-E529869F20C3}" type="presOf" srcId="{06CCA71D-BD28-4311-BDF1-496AA8EA3136}" destId="{0BDC0B08-6E08-453F-838A-9F2022EB916D}" srcOrd="0" destOrd="0" presId="urn:microsoft.com/office/officeart/2008/layout/VerticalCurvedList"/>
    <dgm:cxn modelId="{4955B4A4-F7A2-4D5E-BD56-6CBEC9A7EECD}" type="presOf" srcId="{4EB1F416-37C0-4D7B-97A6-A2007538B846}" destId="{B71F860F-2EDD-4D26-B5A4-13A648BBC72C}" srcOrd="0" destOrd="0" presId="urn:microsoft.com/office/officeart/2008/layout/VerticalCurvedList"/>
    <dgm:cxn modelId="{3A3D637A-2BDB-4A88-BC64-538C0F5F9751}" srcId="{7E5AA53B-3EEE-4DE4-BB81-9044890C2946}" destId="{8A9A50F5-56A3-4378-A8CD-F4A9C61E60C9}" srcOrd="6" destOrd="0" parTransId="{095A5530-5CEC-4F8D-99B1-BDD416E341A4}" sibTransId="{465EE40B-8F8A-44A4-B582-E1BC3C20BFEB}"/>
    <dgm:cxn modelId="{0B5DAE5F-BCDC-4BF7-A6E7-CF856886A64D}" srcId="{7E5AA53B-3EEE-4DE4-BB81-9044890C2946}" destId="{6750AC01-D39D-4F3A-9DC8-2A211EE986A2}" srcOrd="0" destOrd="0" parTransId="{720680DC-AAA4-4434-A582-60EBCC5BA355}" sibTransId="{CA077D98-8478-47EA-B6A9-99ACE60C64D4}"/>
    <dgm:cxn modelId="{0999645F-8D99-4DF4-923C-6DF73EA5FEDE}" type="presOf" srcId="{F86B24FD-0476-4960-8879-D21106C64195}" destId="{2BF20D78-50E4-431D-A74E-9D1FEEBE33E1}" srcOrd="0" destOrd="0" presId="urn:microsoft.com/office/officeart/2008/layout/VerticalCurvedList"/>
    <dgm:cxn modelId="{46170335-A05B-42AB-82B4-74206D651514}" srcId="{7E5AA53B-3EEE-4DE4-BB81-9044890C2946}" destId="{4C1467C2-C18A-46E5-8F15-0BD3255137A7}" srcOrd="5" destOrd="0" parTransId="{75CC7A6A-BCDA-4B11-98A7-A02A98C854F1}" sibTransId="{7D57B625-F42D-4D5C-A8BA-1CD71B479E7E}"/>
    <dgm:cxn modelId="{712C49A8-DCBE-42B7-8841-087967D24CD6}" type="presOf" srcId="{FD8C919A-82B2-4465-AB34-09DE064B4E97}" destId="{38E0468C-39AB-4562-819C-ECE4A9639012}" srcOrd="0" destOrd="0" presId="urn:microsoft.com/office/officeart/2008/layout/VerticalCurvedList"/>
    <dgm:cxn modelId="{CF8A2D6F-2297-42C8-A0C6-F8CC24A9B51C}" type="presOf" srcId="{4C1467C2-C18A-46E5-8F15-0BD3255137A7}" destId="{32CA1991-3255-4F3D-ACA8-555877472981}" srcOrd="0" destOrd="0" presId="urn:microsoft.com/office/officeart/2008/layout/VerticalCurvedList"/>
    <dgm:cxn modelId="{A11E3B12-1828-45A7-86C3-BB85832DF84D}" type="presOf" srcId="{CA077D98-8478-47EA-B6A9-99ACE60C64D4}" destId="{D79B43FC-100B-4A0D-A4D5-0D2D04B99064}" srcOrd="0" destOrd="0" presId="urn:microsoft.com/office/officeart/2008/layout/VerticalCurvedList"/>
    <dgm:cxn modelId="{C0F7702F-1948-494B-8FE0-2BFDE56E7C36}" srcId="{7E5AA53B-3EEE-4DE4-BB81-9044890C2946}" destId="{FD8C919A-82B2-4465-AB34-09DE064B4E97}" srcOrd="2" destOrd="0" parTransId="{363BA2D1-B5EB-4EB9-B648-87F6F4A63F1F}" sibTransId="{39A62986-CAE1-496A-9A6C-1F5D656CA0A7}"/>
    <dgm:cxn modelId="{29DA474E-5DFA-4C66-882F-319C49ABBB19}" type="presOf" srcId="{6750AC01-D39D-4F3A-9DC8-2A211EE986A2}" destId="{58319267-C71E-43C9-94E1-827D0616C7A7}" srcOrd="0" destOrd="0" presId="urn:microsoft.com/office/officeart/2008/layout/VerticalCurvedList"/>
    <dgm:cxn modelId="{437A2A70-F01E-404B-8111-CAF9EEF070B4}" srcId="{7E5AA53B-3EEE-4DE4-BB81-9044890C2946}" destId="{4EB1F416-37C0-4D7B-97A6-A2007538B846}" srcOrd="1" destOrd="0" parTransId="{522AC163-4470-4CC7-9CD0-742D507C8698}" sibTransId="{2D85C026-B3F4-4709-B5A0-820B4DDB0A32}"/>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AFA7C495-2313-4A3F-A448-2B782A9CC996}" type="presParOf" srcId="{90561C55-3C6E-4D53-85E1-2C50BCDDA392}" destId="{B71F860F-2EDD-4D26-B5A4-13A648BBC72C}" srcOrd="3" destOrd="0" presId="urn:microsoft.com/office/officeart/2008/layout/VerticalCurvedList"/>
    <dgm:cxn modelId="{318BD2EF-E884-4986-B81A-1796AA5AF720}" type="presParOf" srcId="{90561C55-3C6E-4D53-85E1-2C50BCDDA392}" destId="{30A637CA-E7A6-4C91-8552-8C386367EAA8}" srcOrd="4" destOrd="0" presId="urn:microsoft.com/office/officeart/2008/layout/VerticalCurvedList"/>
    <dgm:cxn modelId="{F931341D-DE4B-4735-A198-CEC29F844050}" type="presParOf" srcId="{30A637CA-E7A6-4C91-8552-8C386367EAA8}" destId="{6F51214D-1EE2-45F5-A847-3C6ECD9B26D7}" srcOrd="0" destOrd="0" presId="urn:microsoft.com/office/officeart/2008/layout/VerticalCurvedList"/>
    <dgm:cxn modelId="{ACAC46F0-0A19-4722-8E1F-2BC3C2786DE5}" type="presParOf" srcId="{90561C55-3C6E-4D53-85E1-2C50BCDDA392}" destId="{38E0468C-39AB-4562-819C-ECE4A9639012}" srcOrd="5" destOrd="0" presId="urn:microsoft.com/office/officeart/2008/layout/VerticalCurvedList"/>
    <dgm:cxn modelId="{6598A520-1B58-41B6-89B8-020C104759DC}" type="presParOf" srcId="{90561C55-3C6E-4D53-85E1-2C50BCDDA392}" destId="{25AF83EF-8D9E-4CD3-909A-962685F0A4DE}" srcOrd="6" destOrd="0" presId="urn:microsoft.com/office/officeart/2008/layout/VerticalCurvedList"/>
    <dgm:cxn modelId="{F4F565AC-D362-4EEE-A165-56227309B9F2}" type="presParOf" srcId="{25AF83EF-8D9E-4CD3-909A-962685F0A4DE}" destId="{83B71114-A679-4592-B73F-062951B379C5}" srcOrd="0" destOrd="0" presId="urn:microsoft.com/office/officeart/2008/layout/VerticalCurvedList"/>
    <dgm:cxn modelId="{5CDBAF24-AC05-4FB7-8464-362D4A11613E}" type="presParOf" srcId="{90561C55-3C6E-4D53-85E1-2C50BCDDA392}" destId="{2BF20D78-50E4-431D-A74E-9D1FEEBE33E1}" srcOrd="7" destOrd="0" presId="urn:microsoft.com/office/officeart/2008/layout/VerticalCurvedList"/>
    <dgm:cxn modelId="{50400012-4290-49A2-A903-4429F5B61B58}" type="presParOf" srcId="{90561C55-3C6E-4D53-85E1-2C50BCDDA392}" destId="{6D16120C-13D5-43DD-95BE-6F226D878FC1}" srcOrd="8" destOrd="0" presId="urn:microsoft.com/office/officeart/2008/layout/VerticalCurvedList"/>
    <dgm:cxn modelId="{EE014CD1-42E2-48A4-8568-DC1633303A89}" type="presParOf" srcId="{6D16120C-13D5-43DD-95BE-6F226D878FC1}" destId="{3DD254BB-CA00-4FE9-9E19-E06C5E6A5F75}" srcOrd="0" destOrd="0" presId="urn:microsoft.com/office/officeart/2008/layout/VerticalCurvedList"/>
    <dgm:cxn modelId="{13D70FC1-BE9F-4ADF-9AD8-2C1D0FCBB377}" type="presParOf" srcId="{90561C55-3C6E-4D53-85E1-2C50BCDDA392}" destId="{0BDC0B08-6E08-453F-838A-9F2022EB916D}" srcOrd="9" destOrd="0" presId="urn:microsoft.com/office/officeart/2008/layout/VerticalCurvedList"/>
    <dgm:cxn modelId="{8B324D53-C272-4824-A532-3E2459BDE1AF}" type="presParOf" srcId="{90561C55-3C6E-4D53-85E1-2C50BCDDA392}" destId="{DB4A3788-C382-463D-9F6B-45FD220C7B13}" srcOrd="10" destOrd="0" presId="urn:microsoft.com/office/officeart/2008/layout/VerticalCurvedList"/>
    <dgm:cxn modelId="{DB425651-0347-4997-A411-D7442ACD1935}" type="presParOf" srcId="{DB4A3788-C382-463D-9F6B-45FD220C7B13}" destId="{34624039-765D-45FA-9994-DADC711A4469}" srcOrd="0" destOrd="0" presId="urn:microsoft.com/office/officeart/2008/layout/VerticalCurvedList"/>
    <dgm:cxn modelId="{BE279BD8-42C3-4181-9BE0-C3A0A6C40388}" type="presParOf" srcId="{90561C55-3C6E-4D53-85E1-2C50BCDDA392}" destId="{32CA1991-3255-4F3D-ACA8-555877472981}" srcOrd="11" destOrd="0" presId="urn:microsoft.com/office/officeart/2008/layout/VerticalCurvedList"/>
    <dgm:cxn modelId="{EBC7952A-9D78-43EE-980F-563A2197EFC1}" type="presParOf" srcId="{90561C55-3C6E-4D53-85E1-2C50BCDDA392}" destId="{AE41EDBC-3C7C-45D1-9868-F019A3EA919E}" srcOrd="12" destOrd="0" presId="urn:microsoft.com/office/officeart/2008/layout/VerticalCurvedList"/>
    <dgm:cxn modelId="{10797F8E-8AED-4DB7-BBAA-B3B37938BD0F}" type="presParOf" srcId="{AE41EDBC-3C7C-45D1-9868-F019A3EA919E}" destId="{C9619603-3E7B-4185-B4BC-D51C7B313B10}" srcOrd="0" destOrd="0" presId="urn:microsoft.com/office/officeart/2008/layout/VerticalCurvedList"/>
    <dgm:cxn modelId="{D483A250-52E3-4108-9082-1C0D515BC683}" type="presParOf" srcId="{90561C55-3C6E-4D53-85E1-2C50BCDDA392}" destId="{0E84C9EF-97AD-48A9-926C-CAD75A3A80E3}" srcOrd="13" destOrd="0" presId="urn:microsoft.com/office/officeart/2008/layout/VerticalCurvedList"/>
    <dgm:cxn modelId="{A905F997-BB08-4D8F-BC25-F54F6E8F2EF5}" type="presParOf" srcId="{90561C55-3C6E-4D53-85E1-2C50BCDDA392}" destId="{C1186C99-D64A-4D50-85C3-13AB4BC6A4F0}" srcOrd="14" destOrd="0" presId="urn:microsoft.com/office/officeart/2008/layout/VerticalCurvedList"/>
    <dgm:cxn modelId="{701956B7-F32E-4CD1-9182-0DB6ACC11B9C}" type="presParOf" srcId="{C1186C99-D64A-4D50-85C3-13AB4BC6A4F0}" destId="{C332BEBA-88F7-4FEF-936F-3017E891AAC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ru-RU"/>
        </a:p>
      </dgm:t>
    </dgm:pt>
    <dgm:pt modelId="{8994D886-A75F-411A-A9D7-D31991FF12BD}" type="pres">
      <dgm:prSet presAssocID="{7D9C16A6-8C48-4165-8DAF-8C957C12A8FA}" presName="root" presStyleCnt="0">
        <dgm:presLayoutVars>
          <dgm:dir/>
          <dgm:resizeHandles val="exact"/>
        </dgm:presLayoutVars>
      </dgm:prSet>
      <dgm:spPr/>
    </dgm:pt>
  </dgm:ptLst>
  <dgm:cxnLst>
    <dgm:cxn modelId="{05A920DF-F275-442A-AE4E-321A812BD608}" type="presOf" srcId="{7D9C16A6-8C48-4165-8DAF-8C957C12A8FA}" destId="{8994D886-A75F-411A-A9D7-D31991FF12BD}" srcOrd="0"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ru-RU"/>
        </a:p>
      </dgm:t>
    </dgm:pt>
    <dgm:pt modelId="{1B8F6672-981A-4453-AE3A-DED964F7B53D}">
      <dgm:prSet/>
      <dgm:spPr/>
      <dgm:t>
        <a:bodyPr/>
        <a:lstStyle/>
        <a:p>
          <a:r>
            <a:rPr lang="lv-LV" dirty="0" smtClean="0"/>
            <a:t>Savā darbā galvenokārt izmantoju </a:t>
          </a:r>
          <a:r>
            <a:rPr lang="en-US" dirty="0" smtClean="0"/>
            <a:t>PHP</a:t>
          </a:r>
          <a:r>
            <a:rPr lang="lv-LV" dirty="0" smtClean="0"/>
            <a:t>, galvenā valoda darbam.</a:t>
          </a:r>
          <a:endParaRPr lang="ru-RU" dirty="0" smtClean="0"/>
        </a:p>
      </dgm:t>
    </dgm:pt>
    <dgm:pt modelId="{F8E349B1-C311-4488-A800-04B2C48FB773}" type="parTrans" cxnId="{65B62F4B-AF3D-4077-AAFC-8136A5BDDE3B}">
      <dgm:prSet/>
      <dgm:spPr/>
      <dgm:t>
        <a:bodyPr/>
        <a:lstStyle/>
        <a:p>
          <a:endParaRPr lang="ru-RU"/>
        </a:p>
      </dgm:t>
    </dgm:pt>
    <dgm:pt modelId="{931404A8-6E24-49E5-B77F-C2EE046D0C09}" type="sibTrans" cxnId="{65B62F4B-AF3D-4077-AAFC-8136A5BDDE3B}">
      <dgm:prSet/>
      <dgm:spPr/>
      <dgm:t>
        <a:bodyPr/>
        <a:lstStyle/>
        <a:p>
          <a:endParaRPr lang="ru-RU"/>
        </a:p>
      </dgm:t>
    </dgm:pt>
    <dgm:pt modelId="{5E1EB6B5-1DD5-4EDD-88EE-7F8F038A01B2}">
      <dgm:prSet/>
      <dgm:spPr/>
      <dgm:t>
        <a:bodyPr/>
        <a:lstStyle/>
        <a:p>
          <a:r>
            <a:rPr lang="lv-LV" dirty="0" smtClean="0"/>
            <a:t>Lai izveidotu datubāzi, es izmantoju </a:t>
          </a:r>
          <a:r>
            <a:rPr lang="en-US" dirty="0" smtClean="0"/>
            <a:t>MySQL</a:t>
          </a:r>
          <a:r>
            <a:rPr lang="lv-LV" dirty="0" smtClean="0"/>
            <a:t>.</a:t>
          </a:r>
          <a:endParaRPr lang="ru-RU" dirty="0"/>
        </a:p>
      </dgm:t>
    </dgm:pt>
    <dgm:pt modelId="{EB46558B-B78B-4221-84EB-ABBB3C696F8F}" type="parTrans" cxnId="{CBBB7CF2-6675-4C2B-810A-900EDEB926A8}">
      <dgm:prSet/>
      <dgm:spPr/>
      <dgm:t>
        <a:bodyPr/>
        <a:lstStyle/>
        <a:p>
          <a:endParaRPr lang="ru-RU"/>
        </a:p>
      </dgm:t>
    </dgm:pt>
    <dgm:pt modelId="{13771700-E57D-45CC-9891-28273D4FF59D}" type="sibTrans" cxnId="{CBBB7CF2-6675-4C2B-810A-900EDEB926A8}">
      <dgm:prSet/>
      <dgm:spPr/>
      <dgm:t>
        <a:bodyPr/>
        <a:lstStyle/>
        <a:p>
          <a:endParaRPr lang="ru-RU"/>
        </a:p>
      </dgm:t>
    </dgm:pt>
    <dgm:pt modelId="{8994D886-A75F-411A-A9D7-D31991FF12BD}" type="pres">
      <dgm:prSet presAssocID="{7D9C16A6-8C48-4165-8DAF-8C957C12A8FA}" presName="root" presStyleCnt="0">
        <dgm:presLayoutVars>
          <dgm:dir/>
          <dgm:resizeHandles val="exact"/>
        </dgm:presLayoutVars>
      </dgm:prSet>
      <dgm:spPr/>
    </dgm:pt>
    <dgm:pt modelId="{F8C697AA-9375-4D70-8ADB-6FE3ABA4F961}" type="pres">
      <dgm:prSet presAssocID="{1B8F6672-981A-4453-AE3A-DED964F7B53D}" presName="compNode" presStyleCnt="0"/>
      <dgm:spPr/>
    </dgm:pt>
    <dgm:pt modelId="{A08A0BD6-EA24-4973-99D8-0863B799469C}" type="pres">
      <dgm:prSet presAssocID="{1B8F6672-981A-4453-AE3A-DED964F7B53D}" presName="iconRect" presStyleLbl="node1" presStyleIdx="0" presStyleCnt="2"/>
      <dgm:spPr>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dgm:spPr>
    </dgm:pt>
    <dgm:pt modelId="{7C14E016-E39C-4C7B-849F-11B806C4DDC6}" type="pres">
      <dgm:prSet presAssocID="{1B8F6672-981A-4453-AE3A-DED964F7B53D}" presName="spaceRect" presStyleCnt="0"/>
      <dgm:spPr/>
    </dgm:pt>
    <dgm:pt modelId="{B1D8BAF9-B447-45FF-A999-F6E7FA6F8F9D}" type="pres">
      <dgm:prSet presAssocID="{1B8F6672-981A-4453-AE3A-DED964F7B53D}" presName="textRect" presStyleLbl="revTx" presStyleIdx="0" presStyleCnt="2">
        <dgm:presLayoutVars>
          <dgm:chMax val="1"/>
          <dgm:chPref val="1"/>
        </dgm:presLayoutVars>
      </dgm:prSet>
      <dgm:spPr/>
      <dgm:t>
        <a:bodyPr/>
        <a:lstStyle/>
        <a:p>
          <a:endParaRPr lang="ru-RU"/>
        </a:p>
      </dgm:t>
    </dgm:pt>
    <dgm:pt modelId="{63A798F2-2558-42E3-9AC9-284C19E608F8}" type="pres">
      <dgm:prSet presAssocID="{931404A8-6E24-49E5-B77F-C2EE046D0C09}" presName="sibTrans" presStyleCnt="0"/>
      <dgm:spPr/>
    </dgm:pt>
    <dgm:pt modelId="{BE4B681B-F9CC-422C-8539-07089D24DF54}" type="pres">
      <dgm:prSet presAssocID="{5E1EB6B5-1DD5-4EDD-88EE-7F8F038A01B2}" presName="compNode" presStyleCnt="0"/>
      <dgm:spPr/>
    </dgm:pt>
    <dgm:pt modelId="{9FD5B72A-B542-48B2-8B69-798A30627375}" type="pres">
      <dgm:prSet presAssocID="{5E1EB6B5-1DD5-4EDD-88EE-7F8F038A01B2}" presName="iconRect" presStyleLbl="node1" presStyleIdx="1" presStyleCnt="2" custScaleX="130864" custScaleY="101016"/>
      <dgm:spPr>
        <a:blipFill>
          <a:blip xmlns:r="http://schemas.openxmlformats.org/officeDocument/2006/relationships" r:embed="rId2">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l="-30000" r="-30000"/>
          </a:stretch>
        </a:blipFill>
      </dgm:spPr>
    </dgm:pt>
    <dgm:pt modelId="{92438C18-4907-478C-B3F4-B787848D27D5}" type="pres">
      <dgm:prSet presAssocID="{5E1EB6B5-1DD5-4EDD-88EE-7F8F038A01B2}" presName="spaceRect" presStyleCnt="0"/>
      <dgm:spPr/>
    </dgm:pt>
    <dgm:pt modelId="{69D3BE8C-F600-40E0-9601-B345B399F843}" type="pres">
      <dgm:prSet presAssocID="{5E1EB6B5-1DD5-4EDD-88EE-7F8F038A01B2}" presName="textRect" presStyleLbl="revTx" presStyleIdx="1" presStyleCnt="2">
        <dgm:presLayoutVars>
          <dgm:chMax val="1"/>
          <dgm:chPref val="1"/>
        </dgm:presLayoutVars>
      </dgm:prSet>
      <dgm:spPr/>
      <dgm:t>
        <a:bodyPr/>
        <a:lstStyle/>
        <a:p>
          <a:endParaRPr lang="ru-RU"/>
        </a:p>
      </dgm:t>
    </dgm:pt>
  </dgm:ptLst>
  <dgm:cxnLst>
    <dgm:cxn modelId="{CBBB7CF2-6675-4C2B-810A-900EDEB926A8}" srcId="{7D9C16A6-8C48-4165-8DAF-8C957C12A8FA}" destId="{5E1EB6B5-1DD5-4EDD-88EE-7F8F038A01B2}" srcOrd="1" destOrd="0" parTransId="{EB46558B-B78B-4221-84EB-ABBB3C696F8F}" sibTransId="{13771700-E57D-45CC-9891-28273D4FF59D}"/>
    <dgm:cxn modelId="{65B62F4B-AF3D-4077-AAFC-8136A5BDDE3B}" srcId="{7D9C16A6-8C48-4165-8DAF-8C957C12A8FA}" destId="{1B8F6672-981A-4453-AE3A-DED964F7B53D}" srcOrd="0" destOrd="0" parTransId="{F8E349B1-C311-4488-A800-04B2C48FB773}" sibTransId="{931404A8-6E24-49E5-B77F-C2EE046D0C09}"/>
    <dgm:cxn modelId="{0FE5BA2D-06CA-44C9-9C7E-9E7EB8848827}" type="presOf" srcId="{5E1EB6B5-1DD5-4EDD-88EE-7F8F038A01B2}" destId="{69D3BE8C-F600-40E0-9601-B345B399F843}" srcOrd="0" destOrd="0" presId="urn:microsoft.com/office/officeart/2018/2/layout/IconLabelList"/>
    <dgm:cxn modelId="{B3540166-B079-491F-9892-B347838B5983}" type="presOf" srcId="{1B8F6672-981A-4453-AE3A-DED964F7B53D}" destId="{B1D8BAF9-B447-45FF-A999-F6E7FA6F8F9D}" srcOrd="0" destOrd="0" presId="urn:microsoft.com/office/officeart/2018/2/layout/IconLabelList"/>
    <dgm:cxn modelId="{C69CE7BB-0DE5-434A-BD9B-9DDB510440D7}" type="presOf" srcId="{7D9C16A6-8C48-4165-8DAF-8C957C12A8FA}" destId="{8994D886-A75F-411A-A9D7-D31991FF12BD}" srcOrd="0" destOrd="0" presId="urn:microsoft.com/office/officeart/2018/2/layout/IconLabelList"/>
    <dgm:cxn modelId="{85B9831F-FEA4-4980-AF70-712419328DA2}" type="presParOf" srcId="{8994D886-A75F-411A-A9D7-D31991FF12BD}" destId="{F8C697AA-9375-4D70-8ADB-6FE3ABA4F961}" srcOrd="0" destOrd="0" presId="urn:microsoft.com/office/officeart/2018/2/layout/IconLabelList"/>
    <dgm:cxn modelId="{F23290FF-D5CC-4407-AAB7-5660243CCE5C}" type="presParOf" srcId="{F8C697AA-9375-4D70-8ADB-6FE3ABA4F961}" destId="{A08A0BD6-EA24-4973-99D8-0863B799469C}" srcOrd="0" destOrd="0" presId="urn:microsoft.com/office/officeart/2018/2/layout/IconLabelList"/>
    <dgm:cxn modelId="{CD9AB6A9-97E5-402D-B910-34644CAFA66B}" type="presParOf" srcId="{F8C697AA-9375-4D70-8ADB-6FE3ABA4F961}" destId="{7C14E016-E39C-4C7B-849F-11B806C4DDC6}" srcOrd="1" destOrd="0" presId="urn:microsoft.com/office/officeart/2018/2/layout/IconLabelList"/>
    <dgm:cxn modelId="{777C162B-FDF7-4A75-9B86-291411F0A712}" type="presParOf" srcId="{F8C697AA-9375-4D70-8ADB-6FE3ABA4F961}" destId="{B1D8BAF9-B447-45FF-A999-F6E7FA6F8F9D}" srcOrd="2" destOrd="0" presId="urn:microsoft.com/office/officeart/2018/2/layout/IconLabelList"/>
    <dgm:cxn modelId="{38679DF5-3165-46E5-95C5-0EB4939D16B9}" type="presParOf" srcId="{8994D886-A75F-411A-A9D7-D31991FF12BD}" destId="{63A798F2-2558-42E3-9AC9-284C19E608F8}" srcOrd="1" destOrd="0" presId="urn:microsoft.com/office/officeart/2018/2/layout/IconLabelList"/>
    <dgm:cxn modelId="{9D6A7EF4-9DFE-4396-A728-D251B7E6E531}" type="presParOf" srcId="{8994D886-A75F-411A-A9D7-D31991FF12BD}" destId="{BE4B681B-F9CC-422C-8539-07089D24DF54}" srcOrd="2" destOrd="0" presId="urn:microsoft.com/office/officeart/2018/2/layout/IconLabelList"/>
    <dgm:cxn modelId="{C8424CBD-0BA4-4C97-8079-4443C1FC774B}" type="presParOf" srcId="{BE4B681B-F9CC-422C-8539-07089D24DF54}" destId="{9FD5B72A-B542-48B2-8B69-798A30627375}" srcOrd="0" destOrd="0" presId="urn:microsoft.com/office/officeart/2018/2/layout/IconLabelList"/>
    <dgm:cxn modelId="{5E6760C9-75FB-4658-A983-3E4CE0A7A43B}" type="presParOf" srcId="{BE4B681B-F9CC-422C-8539-07089D24DF54}" destId="{92438C18-4907-478C-B3F4-B787848D27D5}" srcOrd="1" destOrd="0" presId="urn:microsoft.com/office/officeart/2018/2/layout/IconLabelList"/>
    <dgm:cxn modelId="{72971CB0-370B-40FE-AEA9-AE89FFA24330}" type="presParOf" srcId="{BE4B681B-F9CC-422C-8539-07089D24DF54}" destId="{69D3BE8C-F600-40E0-9601-B345B399F84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ru-RU"/>
        </a:p>
      </dgm:t>
    </dgm:pt>
    <dgm:pt modelId="{8994D886-A75F-411A-A9D7-D31991FF12BD}" type="pres">
      <dgm:prSet presAssocID="{7D9C16A6-8C48-4165-8DAF-8C957C12A8FA}" presName="root" presStyleCnt="0">
        <dgm:presLayoutVars>
          <dgm:dir/>
          <dgm:resizeHandles val="exact"/>
        </dgm:presLayoutVars>
      </dgm:prSet>
      <dgm:spPr/>
    </dgm:pt>
  </dgm:ptLst>
  <dgm:cxnLst>
    <dgm:cxn modelId="{1C7DDE6C-FBAD-44DA-9267-2B55B798405B}" type="presOf" srcId="{7D9C16A6-8C48-4165-8DAF-8C957C12A8FA}" destId="{8994D886-A75F-411A-A9D7-D31991FF12BD}" srcOrd="0"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ru-RU"/>
        </a:p>
      </dgm:t>
    </dgm:pt>
    <dgm:pt modelId="{8994D886-A75F-411A-A9D7-D31991FF12BD}" type="pres">
      <dgm:prSet presAssocID="{7D9C16A6-8C48-4165-8DAF-8C957C12A8FA}" presName="root" presStyleCnt="0">
        <dgm:presLayoutVars>
          <dgm:dir/>
          <dgm:resizeHandles val="exact"/>
        </dgm:presLayoutVars>
      </dgm:prSet>
      <dgm:spPr/>
    </dgm:pt>
  </dgm:ptLst>
  <dgm:cxnLst>
    <dgm:cxn modelId="{E6677E12-531B-4A45-8DA0-E873D2C5F86B}" type="presOf" srcId="{7D9C16A6-8C48-4165-8DAF-8C957C12A8FA}" destId="{8994D886-A75F-411A-A9D7-D31991FF12BD}" srcOrd="0"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298483" y="-659475"/>
          <a:ext cx="5121713" cy="5121713"/>
        </a:xfrm>
        <a:prstGeom prst="blockArc">
          <a:avLst>
            <a:gd name="adj1" fmla="val 18900000"/>
            <a:gd name="adj2" fmla="val 2700000"/>
            <a:gd name="adj3" fmla="val 422"/>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266763" y="172873"/>
          <a:ext cx="6672088" cy="34559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4316" tIns="40640" rIns="40640" bIns="40640" numCol="1" spcCol="1270" rtlCol="0" anchor="ctr" anchorCtr="0">
          <a:noAutofit/>
        </a:bodyPr>
        <a:lstStyle/>
        <a:p>
          <a:pPr lvl="0" algn="l" defTabSz="711200" rtl="0">
            <a:lnSpc>
              <a:spcPct val="100000"/>
            </a:lnSpc>
            <a:spcBef>
              <a:spcPct val="0"/>
            </a:spcBef>
            <a:spcAft>
              <a:spcPct val="35000"/>
            </a:spcAft>
          </a:pPr>
          <a:r>
            <a:rPr lang="lv-LV" sz="1600" kern="1200" smtClean="0">
              <a:solidFill>
                <a:schemeClr val="tx1"/>
              </a:solidFill>
              <a:latin typeface="Times New Roman" panose="02020603050405020304" pitchFamily="18" charset="0"/>
              <a:cs typeface="Times New Roman" panose="02020603050405020304" pitchFamily="18" charset="0"/>
            </a:rPr>
            <a:t>Saturs</a:t>
          </a:r>
          <a:endParaRPr lang="ru-RU" sz="1600" kern="1200" noProof="0" dirty="0">
            <a:latin typeface="Times New Roman" panose="02020603050405020304" pitchFamily="18" charset="0"/>
            <a:cs typeface="Times New Roman" panose="02020603050405020304" pitchFamily="18" charset="0"/>
          </a:endParaRPr>
        </a:p>
      </dsp:txBody>
      <dsp:txXfrm>
        <a:off x="266763" y="172873"/>
        <a:ext cx="6672088" cy="345595"/>
      </dsp:txXfrm>
    </dsp:sp>
    <dsp:sp modelId="{07CB3071-D555-47DA-A36A-69EB91531FD8}">
      <dsp:nvSpPr>
        <dsp:cNvPr id="0" name=""/>
        <dsp:cNvSpPr/>
      </dsp:nvSpPr>
      <dsp:spPr>
        <a:xfrm>
          <a:off x="50766" y="129674"/>
          <a:ext cx="431993" cy="43199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71F860F-2EDD-4D26-B5A4-13A648BBC72C}">
      <dsp:nvSpPr>
        <dsp:cNvPr id="0" name=""/>
        <dsp:cNvSpPr/>
      </dsp:nvSpPr>
      <dsp:spPr>
        <a:xfrm>
          <a:off x="579731" y="691570"/>
          <a:ext cx="6359120" cy="34559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4316" tIns="40640" rIns="40640" bIns="40640" numCol="1" spcCol="1270" anchor="ctr" anchorCtr="0">
          <a:noAutofit/>
        </a:bodyPr>
        <a:lstStyle/>
        <a:p>
          <a:pPr lvl="0" algn="l" defTabSz="711200">
            <a:lnSpc>
              <a:spcPct val="90000"/>
            </a:lnSpc>
            <a:spcBef>
              <a:spcPct val="0"/>
            </a:spcBef>
            <a:spcAft>
              <a:spcPct val="35000"/>
            </a:spcAft>
          </a:pPr>
          <a:r>
            <a:rPr lang="lv-LV" sz="1600" kern="1200" smtClean="0">
              <a:solidFill>
                <a:schemeClr val="tx1"/>
              </a:solidFill>
              <a:latin typeface="Times New Roman" panose="02020603050405020304" pitchFamily="18" charset="0"/>
              <a:cs typeface="Times New Roman" panose="02020603050405020304" pitchFamily="18" charset="0"/>
            </a:rPr>
            <a:t>Ievads</a:t>
          </a:r>
          <a:endParaRPr lang="ru-RU" sz="1600" kern="1200" dirty="0" smtClean="0">
            <a:solidFill>
              <a:schemeClr val="tx1"/>
            </a:solidFill>
            <a:latin typeface="Times New Roman" panose="02020603050405020304" pitchFamily="18" charset="0"/>
            <a:cs typeface="Times New Roman" panose="02020603050405020304" pitchFamily="18" charset="0"/>
          </a:endParaRPr>
        </a:p>
      </dsp:txBody>
      <dsp:txXfrm>
        <a:off x="579731" y="691570"/>
        <a:ext cx="6359120" cy="345595"/>
      </dsp:txXfrm>
    </dsp:sp>
    <dsp:sp modelId="{6F51214D-1EE2-45F5-A847-3C6ECD9B26D7}">
      <dsp:nvSpPr>
        <dsp:cNvPr id="0" name=""/>
        <dsp:cNvSpPr/>
      </dsp:nvSpPr>
      <dsp:spPr>
        <a:xfrm>
          <a:off x="363734" y="648371"/>
          <a:ext cx="431993" cy="43199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8E0468C-39AB-4562-819C-ECE4A9639012}">
      <dsp:nvSpPr>
        <dsp:cNvPr id="0" name=""/>
        <dsp:cNvSpPr/>
      </dsp:nvSpPr>
      <dsp:spPr>
        <a:xfrm>
          <a:off x="751235" y="1209887"/>
          <a:ext cx="6187616" cy="34559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4316" tIns="40640" rIns="40640" bIns="40640" numCol="1" spcCol="1270" anchor="ctr" anchorCtr="0">
          <a:noAutofit/>
        </a:bodyPr>
        <a:lstStyle/>
        <a:p>
          <a:pPr lvl="0" algn="l" defTabSz="711200">
            <a:lnSpc>
              <a:spcPct val="90000"/>
            </a:lnSpc>
            <a:spcBef>
              <a:spcPct val="0"/>
            </a:spcBef>
            <a:spcAft>
              <a:spcPct val="35000"/>
            </a:spcAft>
          </a:pPr>
          <a:r>
            <a:rPr lang="lv-LV" sz="1600" kern="1200" smtClean="0">
              <a:solidFill>
                <a:schemeClr val="tx1"/>
              </a:solidFill>
              <a:latin typeface="Times New Roman" panose="02020603050405020304" pitchFamily="18" charset="0"/>
              <a:cs typeface="Times New Roman" panose="02020603050405020304" pitchFamily="18" charset="0"/>
            </a:rPr>
            <a:t>Informācija par izvēlētajiem programmatūras produktu izstrādes rīkiem</a:t>
          </a:r>
          <a:endParaRPr lang="ru-RU" sz="1600" kern="1200" dirty="0" smtClean="0">
            <a:solidFill>
              <a:schemeClr val="tx1"/>
            </a:solidFill>
            <a:latin typeface="Times New Roman" panose="02020603050405020304" pitchFamily="18" charset="0"/>
            <a:cs typeface="Times New Roman" panose="02020603050405020304" pitchFamily="18" charset="0"/>
          </a:endParaRPr>
        </a:p>
      </dsp:txBody>
      <dsp:txXfrm>
        <a:off x="751235" y="1209887"/>
        <a:ext cx="6187616" cy="345595"/>
      </dsp:txXfrm>
    </dsp:sp>
    <dsp:sp modelId="{83B71114-A679-4592-B73F-062951B379C5}">
      <dsp:nvSpPr>
        <dsp:cNvPr id="0" name=""/>
        <dsp:cNvSpPr/>
      </dsp:nvSpPr>
      <dsp:spPr>
        <a:xfrm>
          <a:off x="535238" y="1166687"/>
          <a:ext cx="431993" cy="43199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BF20D78-50E4-431D-A74E-9D1FEEBE33E1}">
      <dsp:nvSpPr>
        <dsp:cNvPr id="0" name=""/>
        <dsp:cNvSpPr/>
      </dsp:nvSpPr>
      <dsp:spPr>
        <a:xfrm>
          <a:off x="805995" y="1728583"/>
          <a:ext cx="6132856" cy="34559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4316" tIns="40640" rIns="40640" bIns="40640" numCol="1" spcCol="1270" anchor="ctr" anchorCtr="0">
          <a:noAutofit/>
        </a:bodyPr>
        <a:lstStyle/>
        <a:p>
          <a:pPr lvl="0" algn="l" defTabSz="711200">
            <a:lnSpc>
              <a:spcPct val="90000"/>
            </a:lnSpc>
            <a:spcBef>
              <a:spcPct val="0"/>
            </a:spcBef>
            <a:spcAft>
              <a:spcPct val="35000"/>
            </a:spcAft>
          </a:pPr>
          <a:r>
            <a:rPr lang="lv-LV" sz="1600" kern="1200" smtClean="0">
              <a:solidFill>
                <a:schemeClr val="tx1"/>
              </a:solidFill>
              <a:latin typeface="Times New Roman" panose="02020603050405020304" pitchFamily="18" charset="0"/>
              <a:cs typeface="Times New Roman" panose="02020603050405020304" pitchFamily="18" charset="0"/>
            </a:rPr>
            <a:t>Programmatūras produkta izstrādes modeļa izvēles pamatojums</a:t>
          </a:r>
          <a:endParaRPr lang="ru-RU" sz="1600" kern="1200" dirty="0">
            <a:solidFill>
              <a:schemeClr val="tx1"/>
            </a:solidFill>
            <a:latin typeface="Times New Roman" panose="02020603050405020304" pitchFamily="18" charset="0"/>
            <a:cs typeface="Times New Roman" panose="02020603050405020304" pitchFamily="18" charset="0"/>
          </a:endParaRPr>
        </a:p>
      </dsp:txBody>
      <dsp:txXfrm>
        <a:off x="805995" y="1728583"/>
        <a:ext cx="6132856" cy="345595"/>
      </dsp:txXfrm>
    </dsp:sp>
    <dsp:sp modelId="{3DD254BB-CA00-4FE9-9E19-E06C5E6A5F75}">
      <dsp:nvSpPr>
        <dsp:cNvPr id="0" name=""/>
        <dsp:cNvSpPr/>
      </dsp:nvSpPr>
      <dsp:spPr>
        <a:xfrm>
          <a:off x="589998" y="1685384"/>
          <a:ext cx="431993" cy="43199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DC0B08-6E08-453F-838A-9F2022EB916D}">
      <dsp:nvSpPr>
        <dsp:cNvPr id="0" name=""/>
        <dsp:cNvSpPr/>
      </dsp:nvSpPr>
      <dsp:spPr>
        <a:xfrm>
          <a:off x="751235" y="2247280"/>
          <a:ext cx="6187616" cy="34559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4316" tIns="40640" rIns="40640" bIns="40640" numCol="1" spcCol="1270" anchor="ctr" anchorCtr="0">
          <a:noAutofit/>
        </a:bodyPr>
        <a:lstStyle/>
        <a:p>
          <a:pPr lvl="0" algn="l" defTabSz="711200">
            <a:lnSpc>
              <a:spcPct val="90000"/>
            </a:lnSpc>
            <a:spcBef>
              <a:spcPct val="0"/>
            </a:spcBef>
            <a:spcAft>
              <a:spcPct val="35000"/>
            </a:spcAft>
          </a:pPr>
          <a:r>
            <a:rPr lang="lv-LV" sz="1600" kern="1200" smtClean="0">
              <a:solidFill>
                <a:schemeClr val="tx1"/>
              </a:solidFill>
              <a:latin typeface="Times New Roman" panose="02020603050405020304" pitchFamily="18" charset="0"/>
              <a:cs typeface="Times New Roman" panose="02020603050405020304" pitchFamily="18" charset="0"/>
            </a:rPr>
            <a:t>Grūtības ar kurām saskāros darba gaitā</a:t>
          </a:r>
          <a:endParaRPr lang="ru-RU" sz="1600" kern="1200" dirty="0">
            <a:solidFill>
              <a:schemeClr val="tx1"/>
            </a:solidFill>
            <a:latin typeface="Times New Roman" panose="02020603050405020304" pitchFamily="18" charset="0"/>
            <a:cs typeface="Times New Roman" panose="02020603050405020304" pitchFamily="18" charset="0"/>
          </a:endParaRPr>
        </a:p>
      </dsp:txBody>
      <dsp:txXfrm>
        <a:off x="751235" y="2247280"/>
        <a:ext cx="6187616" cy="345595"/>
      </dsp:txXfrm>
    </dsp:sp>
    <dsp:sp modelId="{34624039-765D-45FA-9994-DADC711A4469}">
      <dsp:nvSpPr>
        <dsp:cNvPr id="0" name=""/>
        <dsp:cNvSpPr/>
      </dsp:nvSpPr>
      <dsp:spPr>
        <a:xfrm>
          <a:off x="535238" y="2204081"/>
          <a:ext cx="431993" cy="43199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2CA1991-3255-4F3D-ACA8-555877472981}">
      <dsp:nvSpPr>
        <dsp:cNvPr id="0" name=""/>
        <dsp:cNvSpPr/>
      </dsp:nvSpPr>
      <dsp:spPr>
        <a:xfrm>
          <a:off x="579731" y="2765597"/>
          <a:ext cx="6359120" cy="34559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4316" tIns="40640" rIns="40640" bIns="40640" numCol="1" spcCol="1270" anchor="ctr" anchorCtr="0">
          <a:noAutofit/>
        </a:bodyPr>
        <a:lstStyle/>
        <a:p>
          <a:pPr lvl="0" algn="l" defTabSz="711200">
            <a:lnSpc>
              <a:spcPct val="90000"/>
            </a:lnSpc>
            <a:spcBef>
              <a:spcPct val="0"/>
            </a:spcBef>
            <a:spcAft>
              <a:spcPct val="35000"/>
            </a:spcAft>
          </a:pPr>
          <a:r>
            <a:rPr lang="lv-LV" sz="1600" kern="1200" smtClean="0">
              <a:solidFill>
                <a:schemeClr val="tx1"/>
              </a:solidFill>
              <a:latin typeface="Times New Roman" panose="02020603050405020304" pitchFamily="18" charset="0"/>
              <a:cs typeface="Times New Roman" panose="02020603050405020304" pitchFamily="18" charset="0"/>
            </a:rPr>
            <a:t>Nepieciešamā uzdevuma saskarnes ieviešana</a:t>
          </a:r>
          <a:endParaRPr lang="ru-RU" sz="1600" kern="1200" dirty="0" smtClean="0">
            <a:solidFill>
              <a:schemeClr val="tx1"/>
            </a:solidFill>
            <a:latin typeface="Times New Roman" panose="02020603050405020304" pitchFamily="18" charset="0"/>
            <a:cs typeface="Times New Roman" panose="02020603050405020304" pitchFamily="18" charset="0"/>
          </a:endParaRPr>
        </a:p>
      </dsp:txBody>
      <dsp:txXfrm>
        <a:off x="579731" y="2765597"/>
        <a:ext cx="6359120" cy="345595"/>
      </dsp:txXfrm>
    </dsp:sp>
    <dsp:sp modelId="{C9619603-3E7B-4185-B4BC-D51C7B313B10}">
      <dsp:nvSpPr>
        <dsp:cNvPr id="0" name=""/>
        <dsp:cNvSpPr/>
      </dsp:nvSpPr>
      <dsp:spPr>
        <a:xfrm>
          <a:off x="363734" y="2722398"/>
          <a:ext cx="431993" cy="43199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E84C9EF-97AD-48A9-926C-CAD75A3A80E3}">
      <dsp:nvSpPr>
        <dsp:cNvPr id="0" name=""/>
        <dsp:cNvSpPr/>
      </dsp:nvSpPr>
      <dsp:spPr>
        <a:xfrm>
          <a:off x="266763" y="3284294"/>
          <a:ext cx="6672088" cy="34559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4316" tIns="40640" rIns="40640" bIns="40640" numCol="1" spcCol="1270" anchor="ctr" anchorCtr="0">
          <a:noAutofit/>
        </a:bodyPr>
        <a:lstStyle/>
        <a:p>
          <a:pPr lvl="0" algn="l" defTabSz="711200">
            <a:lnSpc>
              <a:spcPct val="90000"/>
            </a:lnSpc>
            <a:spcBef>
              <a:spcPct val="0"/>
            </a:spcBef>
            <a:spcAft>
              <a:spcPct val="35000"/>
            </a:spcAft>
          </a:pPr>
          <a:r>
            <a:rPr lang="lv-LV" sz="1600" kern="1200" smtClean="0">
              <a:solidFill>
                <a:schemeClr val="tx1"/>
              </a:solidFill>
              <a:latin typeface="Times New Roman" panose="02020603050405020304" pitchFamily="18" charset="0"/>
              <a:cs typeface="Times New Roman" panose="02020603050405020304" pitchFamily="18" charset="0"/>
            </a:rPr>
            <a:t>Secinājums</a:t>
          </a:r>
          <a:endParaRPr lang="ru-RU" sz="1600" kern="1200" dirty="0">
            <a:solidFill>
              <a:schemeClr val="tx1"/>
            </a:solidFill>
            <a:latin typeface="Times New Roman" panose="02020603050405020304" pitchFamily="18" charset="0"/>
            <a:cs typeface="Times New Roman" panose="02020603050405020304" pitchFamily="18" charset="0"/>
          </a:endParaRPr>
        </a:p>
      </dsp:txBody>
      <dsp:txXfrm>
        <a:off x="266763" y="3284294"/>
        <a:ext cx="6672088" cy="345595"/>
      </dsp:txXfrm>
    </dsp:sp>
    <dsp:sp modelId="{C332BEBA-88F7-4FEF-936F-3017E891AACF}">
      <dsp:nvSpPr>
        <dsp:cNvPr id="0" name=""/>
        <dsp:cNvSpPr/>
      </dsp:nvSpPr>
      <dsp:spPr>
        <a:xfrm>
          <a:off x="50766" y="3241094"/>
          <a:ext cx="431993" cy="43199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0BD6-EA24-4973-99D8-0863B799469C}">
      <dsp:nvSpPr>
        <dsp:cNvPr id="0" name=""/>
        <dsp:cNvSpPr/>
      </dsp:nvSpPr>
      <dsp:spPr>
        <a:xfrm>
          <a:off x="1943062" y="413483"/>
          <a:ext cx="1944000" cy="1944000"/>
        </a:xfrm>
        <a:prstGeom prst="rect">
          <a:avLst/>
        </a:prstGeom>
        <a:blipFill>
          <a:blip xmlns:r="http://schemas.openxmlformats.org/officeDocument/2006/relationships" r:embed="rId1">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B1D8BAF9-B447-45FF-A999-F6E7FA6F8F9D}">
      <dsp:nvSpPr>
        <dsp:cNvPr id="0" name=""/>
        <dsp:cNvSpPr/>
      </dsp:nvSpPr>
      <dsp:spPr>
        <a:xfrm>
          <a:off x="755062" y="282772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90000"/>
            </a:lnSpc>
            <a:spcBef>
              <a:spcPct val="0"/>
            </a:spcBef>
            <a:spcAft>
              <a:spcPct val="35000"/>
            </a:spcAft>
          </a:pPr>
          <a:r>
            <a:rPr lang="lv-LV" sz="2500" kern="1200" dirty="0" smtClean="0"/>
            <a:t>Savā darbā galvenokārt izmantoju </a:t>
          </a:r>
          <a:r>
            <a:rPr lang="en-US" sz="2500" kern="1200" dirty="0" smtClean="0"/>
            <a:t>PHP</a:t>
          </a:r>
          <a:r>
            <a:rPr lang="lv-LV" sz="2500" kern="1200" dirty="0" smtClean="0"/>
            <a:t>, galvenā valoda darbam.</a:t>
          </a:r>
          <a:endParaRPr lang="ru-RU" sz="2500" kern="1200" dirty="0" smtClean="0"/>
        </a:p>
      </dsp:txBody>
      <dsp:txXfrm>
        <a:off x="755062" y="2827721"/>
        <a:ext cx="4320000" cy="720000"/>
      </dsp:txXfrm>
    </dsp:sp>
    <dsp:sp modelId="{9FD5B72A-B542-48B2-8B69-798A30627375}">
      <dsp:nvSpPr>
        <dsp:cNvPr id="0" name=""/>
        <dsp:cNvSpPr/>
      </dsp:nvSpPr>
      <dsp:spPr>
        <a:xfrm>
          <a:off x="6719064" y="408545"/>
          <a:ext cx="2543996" cy="1963751"/>
        </a:xfrm>
        <a:prstGeom prst="rect">
          <a:avLst/>
        </a:prstGeom>
        <a:blipFill>
          <a:blip xmlns:r="http://schemas.openxmlformats.org/officeDocument/2006/relationships" r:embed="rId2">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l="-30000" r="-30000"/>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69D3BE8C-F600-40E0-9601-B345B399F843}">
      <dsp:nvSpPr>
        <dsp:cNvPr id="0" name=""/>
        <dsp:cNvSpPr/>
      </dsp:nvSpPr>
      <dsp:spPr>
        <a:xfrm>
          <a:off x="5831062" y="283265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90000"/>
            </a:lnSpc>
            <a:spcBef>
              <a:spcPct val="0"/>
            </a:spcBef>
            <a:spcAft>
              <a:spcPct val="35000"/>
            </a:spcAft>
          </a:pPr>
          <a:r>
            <a:rPr lang="lv-LV" sz="2500" kern="1200" dirty="0" smtClean="0"/>
            <a:t>Lai izveidotu datubāzi, es izmantoju </a:t>
          </a:r>
          <a:r>
            <a:rPr lang="en-US" sz="2500" kern="1200" dirty="0" smtClean="0"/>
            <a:t>MySQL</a:t>
          </a:r>
          <a:r>
            <a:rPr lang="lv-LV" sz="2500" kern="1200" dirty="0" smtClean="0"/>
            <a:t>.</a:t>
          </a:r>
          <a:endParaRPr lang="ru-RU" sz="2500" kern="1200" dirty="0"/>
        </a:p>
      </dsp:txBody>
      <dsp:txXfrm>
        <a:off x="5831062" y="2832659"/>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xmlns="" id="{C379FFB6-878B-4D89-A9F1-908C5F95EE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a:extLst>
              <a:ext uri="{FF2B5EF4-FFF2-40B4-BE49-F238E27FC236}">
                <a16:creationId xmlns:a16="http://schemas.microsoft.com/office/drawing/2014/main" xmlns="" id="{962E99EC-6DAC-40C4-9CB0-839F7068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BDA83-60F2-4E0C-99F1-3B198C71DA2A}" type="datetimeFigureOut">
              <a:rPr lang="ru-RU" smtClean="0"/>
              <a:t>31.05.2024</a:t>
            </a:fld>
            <a:endParaRPr lang="ru-RU" dirty="0"/>
          </a:p>
        </p:txBody>
      </p:sp>
      <p:sp>
        <p:nvSpPr>
          <p:cNvPr id="4" name="Нижний колонтитул 3">
            <a:extLst>
              <a:ext uri="{FF2B5EF4-FFF2-40B4-BE49-F238E27FC236}">
                <a16:creationId xmlns:a16="http://schemas.microsoft.com/office/drawing/2014/main" xmlns="" id="{4F36B973-D323-4241-8653-DEF1D8539A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a:extLst>
              <a:ext uri="{FF2B5EF4-FFF2-40B4-BE49-F238E27FC236}">
                <a16:creationId xmlns:a16="http://schemas.microsoft.com/office/drawing/2014/main" xmlns="" id="{83A8A117-4B44-48FF-836C-74493A3812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6BC633-CCA9-47F5-BCED-A56AA433DCDD}" type="slidenum">
              <a:rPr lang="ru-RU" smtClean="0"/>
              <a:t>‹#›</a:t>
            </a:fld>
            <a:endParaRPr lang="ru-RU" dirty="0"/>
          </a:p>
        </p:txBody>
      </p:sp>
    </p:spTree>
    <p:extLst>
      <p:ext uri="{BB962C8B-B14F-4D97-AF65-F5344CB8AC3E}">
        <p14:creationId xmlns:p14="http://schemas.microsoft.com/office/powerpoint/2010/main" val="3567140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E1020-F5BA-43CF-AAA9-C04B3B12EF98}" type="datetimeFigureOut">
              <a:rPr lang="ru-RU" smtClean="0"/>
              <a:t>31.05.2024</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73D1A-6084-4304-99B6-284B940079FF}" type="slidenum">
              <a:rPr lang="ru-RU" smtClean="0"/>
              <a:t>‹#›</a:t>
            </a:fld>
            <a:endParaRPr lang="ru-RU" dirty="0"/>
          </a:p>
        </p:txBody>
      </p:sp>
    </p:spTree>
    <p:extLst>
      <p:ext uri="{BB962C8B-B14F-4D97-AF65-F5344CB8AC3E}">
        <p14:creationId xmlns:p14="http://schemas.microsoft.com/office/powerpoint/2010/main" val="2243641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1</a:t>
            </a:fld>
            <a:endParaRPr lang="ru-RU" dirty="0"/>
          </a:p>
        </p:txBody>
      </p:sp>
    </p:spTree>
    <p:extLst>
      <p:ext uri="{BB962C8B-B14F-4D97-AF65-F5344CB8AC3E}">
        <p14:creationId xmlns:p14="http://schemas.microsoft.com/office/powerpoint/2010/main" val="383317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2</a:t>
            </a:fld>
            <a:endParaRPr lang="ru-RU" dirty="0"/>
          </a:p>
        </p:txBody>
      </p:sp>
    </p:spTree>
    <p:extLst>
      <p:ext uri="{BB962C8B-B14F-4D97-AF65-F5344CB8AC3E}">
        <p14:creationId xmlns:p14="http://schemas.microsoft.com/office/powerpoint/2010/main" val="150753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3</a:t>
            </a:fld>
            <a:endParaRPr lang="ru-RU" dirty="0"/>
          </a:p>
        </p:txBody>
      </p:sp>
    </p:spTree>
    <p:extLst>
      <p:ext uri="{BB962C8B-B14F-4D97-AF65-F5344CB8AC3E}">
        <p14:creationId xmlns:p14="http://schemas.microsoft.com/office/powerpoint/2010/main" val="149926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4</a:t>
            </a:fld>
            <a:endParaRPr lang="ru-RU" dirty="0"/>
          </a:p>
        </p:txBody>
      </p:sp>
    </p:spTree>
    <p:extLst>
      <p:ext uri="{BB962C8B-B14F-4D97-AF65-F5344CB8AC3E}">
        <p14:creationId xmlns:p14="http://schemas.microsoft.com/office/powerpoint/2010/main" val="198245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5</a:t>
            </a:fld>
            <a:endParaRPr lang="ru-RU" dirty="0"/>
          </a:p>
        </p:txBody>
      </p:sp>
    </p:spTree>
    <p:extLst>
      <p:ext uri="{BB962C8B-B14F-4D97-AF65-F5344CB8AC3E}">
        <p14:creationId xmlns:p14="http://schemas.microsoft.com/office/powerpoint/2010/main" val="270500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6</a:t>
            </a:fld>
            <a:endParaRPr lang="ru-RU" dirty="0"/>
          </a:p>
        </p:txBody>
      </p:sp>
    </p:spTree>
    <p:extLst>
      <p:ext uri="{BB962C8B-B14F-4D97-AF65-F5344CB8AC3E}">
        <p14:creationId xmlns:p14="http://schemas.microsoft.com/office/powerpoint/2010/main" val="319454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11</a:t>
            </a:fld>
            <a:endParaRPr lang="ru-RU" dirty="0"/>
          </a:p>
        </p:txBody>
      </p:sp>
    </p:spTree>
    <p:extLst>
      <p:ext uri="{BB962C8B-B14F-4D97-AF65-F5344CB8AC3E}">
        <p14:creationId xmlns:p14="http://schemas.microsoft.com/office/powerpoint/2010/main" val="206333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Прямоугольник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ru-RU" smtClean="0"/>
              <a:t>Образец заголовка</a:t>
            </a:r>
            <a:endParaRPr lang="ru-RU" dirty="0"/>
          </a:p>
        </p:txBody>
      </p:sp>
      <p:sp>
        <p:nvSpPr>
          <p:cNvPr id="3" name="Подзаголовок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ru-RU" smtClean="0"/>
              <a:t>Образец подзаголовка</a:t>
            </a:r>
            <a:endParaRPr lang="ru-RU" dirty="0"/>
          </a:p>
        </p:txBody>
      </p:sp>
      <p:sp>
        <p:nvSpPr>
          <p:cNvPr id="4" name="Дата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45C8F0DE-DCFB-4354-8112-588B45C19F1A}" type="datetime1">
              <a:rPr lang="ru-RU" smtClean="0"/>
              <a:t>31.05.2024</a:t>
            </a:fld>
            <a:endParaRPr lang="ru-RU" dirty="0"/>
          </a:p>
        </p:txBody>
      </p:sp>
      <p:sp>
        <p:nvSpPr>
          <p:cNvPr id="5" name="Нижний колонтитул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ru-RU" dirty="0"/>
          </a:p>
        </p:txBody>
      </p:sp>
      <p:sp>
        <p:nvSpPr>
          <p:cNvPr id="6" name="Номер слайда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8" name="Прямоугольник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9" name="Заголовок 1"/>
          <p:cNvSpPr>
            <a:spLocks noGrp="1"/>
          </p:cNvSpPr>
          <p:nvPr>
            <p:ph type="title"/>
          </p:nvPr>
        </p:nvSpPr>
        <p:spPr>
          <a:xfrm>
            <a:off x="581192" y="702156"/>
            <a:ext cx="11029616" cy="1013800"/>
          </a:xfrm>
        </p:spPr>
        <p:txBody>
          <a:bodyPr rtlCol="0"/>
          <a:lstStyle/>
          <a:p>
            <a:pPr rtl="0"/>
            <a:r>
              <a:rPr lang="ru-RU" smtClean="0"/>
              <a:t>Образец заголовка</a:t>
            </a:r>
            <a:endParaRPr lang="ru-RU" dirty="0"/>
          </a:p>
        </p:txBody>
      </p:sp>
      <p:sp>
        <p:nvSpPr>
          <p:cNvPr id="3" name="Вертикальный текст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lang="ru-RU" dirty="0"/>
          </a:p>
        </p:txBody>
      </p:sp>
      <p:sp>
        <p:nvSpPr>
          <p:cNvPr id="4" name="Дата 3"/>
          <p:cNvSpPr>
            <a:spLocks noGrp="1"/>
          </p:cNvSpPr>
          <p:nvPr>
            <p:ph type="dt" sz="half" idx="10"/>
          </p:nvPr>
        </p:nvSpPr>
        <p:spPr/>
        <p:txBody>
          <a:bodyPr rtlCol="0"/>
          <a:lstStyle/>
          <a:p>
            <a:pPr rtl="0"/>
            <a:fld id="{4DB28829-F9CE-4A60-BAD2-B30F1BE4EFBD}" type="datetime1">
              <a:rPr lang="ru-RU" smtClean="0"/>
              <a:t>31.05.2024</a:t>
            </a:fld>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6" name="Номер слайда 5"/>
          <p:cNvSpPr>
            <a:spLocks noGrp="1"/>
          </p:cNvSpPr>
          <p:nvPr>
            <p:ph type="sldNum" sz="quarter" idx="12"/>
          </p:nvPr>
        </p:nvSpPr>
        <p:spPr/>
        <p:txBody>
          <a:bodyPr rtlCol="0"/>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7" name="Прямоугольник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Вертикальный заголовок 1"/>
          <p:cNvSpPr>
            <a:spLocks noGrp="1"/>
          </p:cNvSpPr>
          <p:nvPr>
            <p:ph type="title" orient="vert"/>
          </p:nvPr>
        </p:nvSpPr>
        <p:spPr>
          <a:xfrm>
            <a:off x="8839201" y="675726"/>
            <a:ext cx="2004164" cy="5183073"/>
          </a:xfrm>
        </p:spPr>
        <p:txBody>
          <a:bodyPr vert="eaVert" rtlCol="0"/>
          <a:lstStyle/>
          <a:p>
            <a:pPr rtl="0"/>
            <a:r>
              <a:rPr lang="ru-RU" smtClean="0"/>
              <a:t>Образец заголовка</a:t>
            </a:r>
            <a:endParaRPr lang="ru-RU" dirty="0"/>
          </a:p>
        </p:txBody>
      </p:sp>
      <p:sp>
        <p:nvSpPr>
          <p:cNvPr id="3" name="Вертикальный текст 2"/>
          <p:cNvSpPr>
            <a:spLocks noGrp="1"/>
          </p:cNvSpPr>
          <p:nvPr>
            <p:ph type="body" orient="vert" idx="1"/>
          </p:nvPr>
        </p:nvSpPr>
        <p:spPr>
          <a:xfrm>
            <a:off x="774923" y="675726"/>
            <a:ext cx="7896279" cy="5183073"/>
          </a:xfrm>
        </p:spPr>
        <p:txBody>
          <a:bodyPr vert="eaVert" rtlCol="0" anchor="t"/>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lang="ru-RU" dirty="0"/>
          </a:p>
        </p:txBody>
      </p:sp>
      <p:sp>
        <p:nvSpPr>
          <p:cNvPr id="4" name="Дата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17638BE5-3B62-4C03-A438-E1216F2C074B}" type="datetime1">
              <a:rPr lang="ru-RU" smtClean="0"/>
              <a:t>31.05.2024</a:t>
            </a:fld>
            <a:endParaRPr lang="ru-RU" dirty="0"/>
          </a:p>
        </p:txBody>
      </p:sp>
      <p:sp>
        <p:nvSpPr>
          <p:cNvPr id="5" name="Нижний колонтитул 4"/>
          <p:cNvSpPr>
            <a:spLocks noGrp="1"/>
          </p:cNvSpPr>
          <p:nvPr>
            <p:ph type="ftr" sz="quarter" idx="11"/>
          </p:nvPr>
        </p:nvSpPr>
        <p:spPr>
          <a:xfrm>
            <a:off x="774923" y="5951811"/>
            <a:ext cx="7896279" cy="365125"/>
          </a:xfrm>
        </p:spPr>
        <p:txBody>
          <a:bodyPr rtlCol="0"/>
          <a:lstStyle/>
          <a:p>
            <a:pPr rtl="0"/>
            <a:endParaRPr lang="ru-RU" dirty="0"/>
          </a:p>
        </p:txBody>
      </p:sp>
      <p:sp>
        <p:nvSpPr>
          <p:cNvPr id="6" name="Номер слайда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7" name="Прямоугольник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p:cNvSpPr>
            <a:spLocks noGrp="1"/>
          </p:cNvSpPr>
          <p:nvPr>
            <p:ph type="title"/>
          </p:nvPr>
        </p:nvSpPr>
        <p:spPr>
          <a:xfrm>
            <a:off x="581192" y="702156"/>
            <a:ext cx="11029616" cy="1013800"/>
          </a:xfrm>
        </p:spPr>
        <p:txBody>
          <a:bodyPr rtlCol="0"/>
          <a:lstStyle/>
          <a:p>
            <a:pPr rtl="0"/>
            <a:r>
              <a:rPr lang="ru-RU" smtClean="0"/>
              <a:t>Образец заголовка</a:t>
            </a:r>
            <a:endParaRPr lang="ru-RU" dirty="0"/>
          </a:p>
        </p:txBody>
      </p:sp>
      <p:sp>
        <p:nvSpPr>
          <p:cNvPr id="3" name="Объект 2"/>
          <p:cNvSpPr>
            <a:spLocks noGrp="1"/>
          </p:cNvSpPr>
          <p:nvPr>
            <p:ph idx="1"/>
          </p:nvPr>
        </p:nvSpPr>
        <p:spPr>
          <a:xfrm>
            <a:off x="581192" y="2180496"/>
            <a:ext cx="11029615" cy="3678303"/>
          </a:xfrm>
        </p:spPr>
        <p:txBody>
          <a:bodyPr rtlCol="0"/>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lang="ru-RU" dirty="0"/>
          </a:p>
        </p:txBody>
      </p:sp>
      <p:sp>
        <p:nvSpPr>
          <p:cNvPr id="4" name="Дата 3"/>
          <p:cNvSpPr>
            <a:spLocks noGrp="1"/>
          </p:cNvSpPr>
          <p:nvPr>
            <p:ph type="dt" sz="half" idx="10"/>
          </p:nvPr>
        </p:nvSpPr>
        <p:spPr/>
        <p:txBody>
          <a:bodyPr rtlCol="0"/>
          <a:lstStyle/>
          <a:p>
            <a:pPr rtl="0"/>
            <a:fld id="{1E87B0E0-754C-4477-80CA-88F8319B7DB8}" type="datetime1">
              <a:rPr lang="ru-RU" smtClean="0"/>
              <a:t>31.05.2024</a:t>
            </a:fld>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6" name="Номер слайда 5"/>
          <p:cNvSpPr>
            <a:spLocks noGrp="1"/>
          </p:cNvSpPr>
          <p:nvPr>
            <p:ph type="sldNum" sz="quarter" idx="12"/>
          </p:nvPr>
        </p:nvSpPr>
        <p:spPr>
          <a:xfrm>
            <a:off x="10558300" y="5956137"/>
            <a:ext cx="1052508" cy="365125"/>
          </a:xfrm>
        </p:spPr>
        <p:txBody>
          <a:bodyPr rtlCol="0"/>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8" name="Прямоугольник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ru-RU" smtClean="0"/>
              <a:t>Образец заголовка</a:t>
            </a:r>
            <a:endParaRPr lang="ru-RU" dirty="0"/>
          </a:p>
        </p:txBody>
      </p:sp>
      <p:sp>
        <p:nvSpPr>
          <p:cNvPr id="3" name="Текст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smtClean="0"/>
              <a:t>Образец текста</a:t>
            </a:r>
          </a:p>
        </p:txBody>
      </p:sp>
      <p:sp>
        <p:nvSpPr>
          <p:cNvPr id="4" name="Дата 3"/>
          <p:cNvSpPr>
            <a:spLocks noGrp="1"/>
          </p:cNvSpPr>
          <p:nvPr>
            <p:ph type="dt" sz="half" idx="10"/>
          </p:nvPr>
        </p:nvSpPr>
        <p:spPr/>
        <p:txBody>
          <a:bodyPr rtlCol="0"/>
          <a:lstStyle>
            <a:lvl1pPr>
              <a:defRPr>
                <a:solidFill>
                  <a:schemeClr val="accent1">
                    <a:lumMod val="75000"/>
                    <a:lumOff val="25000"/>
                  </a:schemeClr>
                </a:solidFill>
              </a:defRPr>
            </a:lvl1pPr>
          </a:lstStyle>
          <a:p>
            <a:pPr rtl="0"/>
            <a:fld id="{9317EAC1-6C84-442C-8E88-63BE1308B9AD}" type="datetime1">
              <a:rPr lang="ru-RU" smtClean="0"/>
              <a:t>31.05.2024</a:t>
            </a:fld>
            <a:endParaRPr lang="ru-RU" dirty="0"/>
          </a:p>
        </p:txBody>
      </p:sp>
      <p:sp>
        <p:nvSpPr>
          <p:cNvPr id="5" name="Нижний колонтитул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ru-RU" dirty="0"/>
          </a:p>
        </p:txBody>
      </p:sp>
      <p:sp>
        <p:nvSpPr>
          <p:cNvPr id="6" name="Номер слайда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Прямоугольник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p:cNvSpPr>
            <a:spLocks noGrp="1"/>
          </p:cNvSpPr>
          <p:nvPr>
            <p:ph type="title"/>
          </p:nvPr>
        </p:nvSpPr>
        <p:spPr>
          <a:xfrm>
            <a:off x="581193" y="729658"/>
            <a:ext cx="11029616" cy="988332"/>
          </a:xfrm>
        </p:spPr>
        <p:txBody>
          <a:bodyPr rtlCol="0"/>
          <a:lstStyle/>
          <a:p>
            <a:pPr rtl="0"/>
            <a:r>
              <a:rPr lang="ru-RU" smtClean="0"/>
              <a:t>Образец заголовка</a:t>
            </a:r>
            <a:endParaRPr lang="ru-RU" dirty="0"/>
          </a:p>
        </p:txBody>
      </p:sp>
      <p:sp>
        <p:nvSpPr>
          <p:cNvPr id="3" name="Объект 2"/>
          <p:cNvSpPr>
            <a:spLocks noGrp="1"/>
          </p:cNvSpPr>
          <p:nvPr>
            <p:ph sz="half" idx="1"/>
          </p:nvPr>
        </p:nvSpPr>
        <p:spPr>
          <a:xfrm>
            <a:off x="581193" y="2228003"/>
            <a:ext cx="5422390" cy="3633047"/>
          </a:xfrm>
        </p:spPr>
        <p:txBody>
          <a:bodyPr rtlCol="0">
            <a:normAutofit/>
          </a:body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lang="ru-RU" dirty="0"/>
          </a:p>
        </p:txBody>
      </p:sp>
      <p:sp>
        <p:nvSpPr>
          <p:cNvPr id="4" name="Объект 3"/>
          <p:cNvSpPr>
            <a:spLocks noGrp="1"/>
          </p:cNvSpPr>
          <p:nvPr>
            <p:ph sz="half" idx="2"/>
          </p:nvPr>
        </p:nvSpPr>
        <p:spPr>
          <a:xfrm>
            <a:off x="6188417" y="2228003"/>
            <a:ext cx="5422392" cy="3633047"/>
          </a:xfrm>
        </p:spPr>
        <p:txBody>
          <a:bodyPr rtlCol="0">
            <a:normAutofit/>
          </a:body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lang="ru-RU" dirty="0"/>
          </a:p>
        </p:txBody>
      </p:sp>
      <p:sp>
        <p:nvSpPr>
          <p:cNvPr id="5" name="Дата 4"/>
          <p:cNvSpPr>
            <a:spLocks noGrp="1"/>
          </p:cNvSpPr>
          <p:nvPr>
            <p:ph type="dt" sz="half" idx="10"/>
          </p:nvPr>
        </p:nvSpPr>
        <p:spPr/>
        <p:txBody>
          <a:bodyPr rtlCol="0"/>
          <a:lstStyle/>
          <a:p>
            <a:pPr rtl="0"/>
            <a:fld id="{56B404C7-1C11-4173-AE97-ACE1CDB1DA83}" type="datetime1">
              <a:rPr lang="ru-RU" smtClean="0"/>
              <a:t>31.05.2024</a:t>
            </a:fld>
            <a:endParaRPr lang="ru-RU" dirty="0"/>
          </a:p>
        </p:txBody>
      </p:sp>
      <p:sp>
        <p:nvSpPr>
          <p:cNvPr id="6" name="Нижний колонтитул 5"/>
          <p:cNvSpPr>
            <a:spLocks noGrp="1"/>
          </p:cNvSpPr>
          <p:nvPr>
            <p:ph type="ftr" sz="quarter" idx="11"/>
          </p:nvPr>
        </p:nvSpPr>
        <p:spPr/>
        <p:txBody>
          <a:bodyPr rtlCol="0"/>
          <a:lstStyle/>
          <a:p>
            <a:pPr rtl="0"/>
            <a:endParaRPr lang="ru-RU" dirty="0"/>
          </a:p>
        </p:txBody>
      </p:sp>
      <p:sp>
        <p:nvSpPr>
          <p:cNvPr id="7" name="Номер слайда 6"/>
          <p:cNvSpPr>
            <a:spLocks noGrp="1"/>
          </p:cNvSpPr>
          <p:nvPr>
            <p:ph type="sldNum" sz="quarter" idx="12"/>
          </p:nvPr>
        </p:nvSpPr>
        <p:spPr/>
        <p:txBody>
          <a:bodyPr rtlCol="0"/>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1" name="Прямоугольник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12" name="Заголовок 1"/>
          <p:cNvSpPr>
            <a:spLocks noGrp="1"/>
          </p:cNvSpPr>
          <p:nvPr>
            <p:ph type="title"/>
          </p:nvPr>
        </p:nvSpPr>
        <p:spPr>
          <a:xfrm>
            <a:off x="581193" y="729658"/>
            <a:ext cx="11029616" cy="988332"/>
          </a:xfrm>
        </p:spPr>
        <p:txBody>
          <a:bodyPr rtlCol="0"/>
          <a:lstStyle/>
          <a:p>
            <a:pPr rtl="0"/>
            <a:r>
              <a:rPr lang="ru-RU" smtClean="0"/>
              <a:t>Образец заголовка</a:t>
            </a:r>
            <a:endParaRPr lang="ru-RU" dirty="0"/>
          </a:p>
        </p:txBody>
      </p:sp>
      <p:sp>
        <p:nvSpPr>
          <p:cNvPr id="3" name="Текст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smtClean="0"/>
              <a:t>Образец текста</a:t>
            </a:r>
          </a:p>
        </p:txBody>
      </p:sp>
      <p:sp>
        <p:nvSpPr>
          <p:cNvPr id="4" name="Объект 3"/>
          <p:cNvSpPr>
            <a:spLocks noGrp="1"/>
          </p:cNvSpPr>
          <p:nvPr>
            <p:ph sz="half" idx="2"/>
          </p:nvPr>
        </p:nvSpPr>
        <p:spPr>
          <a:xfrm>
            <a:off x="581194" y="2926052"/>
            <a:ext cx="5393100" cy="2934999"/>
          </a:xfrm>
        </p:spPr>
        <p:txBody>
          <a:bodyPr rtlCol="0" anchor="t">
            <a:normAutofit/>
          </a:body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lang="ru-RU" dirty="0"/>
          </a:p>
        </p:txBody>
      </p:sp>
      <p:sp>
        <p:nvSpPr>
          <p:cNvPr id="5" name="Текст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smtClean="0"/>
              <a:t>Образец текста</a:t>
            </a:r>
          </a:p>
        </p:txBody>
      </p:sp>
      <p:sp>
        <p:nvSpPr>
          <p:cNvPr id="6" name="Объект 5"/>
          <p:cNvSpPr>
            <a:spLocks noGrp="1"/>
          </p:cNvSpPr>
          <p:nvPr>
            <p:ph sz="quarter" idx="4"/>
          </p:nvPr>
        </p:nvSpPr>
        <p:spPr>
          <a:xfrm>
            <a:off x="6217709" y="2926052"/>
            <a:ext cx="5393100" cy="2934999"/>
          </a:xfrm>
        </p:spPr>
        <p:txBody>
          <a:bodyPr rtlCol="0" anchor="t">
            <a:normAutofit/>
          </a:body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lang="ru-RU" dirty="0"/>
          </a:p>
        </p:txBody>
      </p:sp>
      <p:sp>
        <p:nvSpPr>
          <p:cNvPr id="7" name="Дата 6"/>
          <p:cNvSpPr>
            <a:spLocks noGrp="1"/>
          </p:cNvSpPr>
          <p:nvPr>
            <p:ph type="dt" sz="half" idx="10"/>
          </p:nvPr>
        </p:nvSpPr>
        <p:spPr/>
        <p:txBody>
          <a:bodyPr rtlCol="0"/>
          <a:lstStyle/>
          <a:p>
            <a:pPr rtl="0"/>
            <a:fld id="{81A08C9A-F61E-410C-8D06-F83B63A4711B}" type="datetime1">
              <a:rPr lang="ru-RU" smtClean="0"/>
              <a:t>31.05.2024</a:t>
            </a:fld>
            <a:endParaRPr lang="ru-RU" dirty="0"/>
          </a:p>
        </p:txBody>
      </p:sp>
      <p:sp>
        <p:nvSpPr>
          <p:cNvPr id="8" name="Нижний колонтитул 7"/>
          <p:cNvSpPr>
            <a:spLocks noGrp="1"/>
          </p:cNvSpPr>
          <p:nvPr>
            <p:ph type="ftr" sz="quarter" idx="11"/>
          </p:nvPr>
        </p:nvSpPr>
        <p:spPr/>
        <p:txBody>
          <a:bodyPr rtlCol="0"/>
          <a:lstStyle/>
          <a:p>
            <a:pPr rtl="0"/>
            <a:endParaRPr lang="ru-RU" dirty="0"/>
          </a:p>
        </p:txBody>
      </p:sp>
      <p:sp>
        <p:nvSpPr>
          <p:cNvPr id="9" name="Номер слайда 8"/>
          <p:cNvSpPr>
            <a:spLocks noGrp="1"/>
          </p:cNvSpPr>
          <p:nvPr>
            <p:ph type="sldNum" sz="quarter" idx="12"/>
          </p:nvPr>
        </p:nvSpPr>
        <p:spPr/>
        <p:txBody>
          <a:bodyPr rtlCol="0"/>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rtlCol="0"/>
          <a:lstStyle/>
          <a:p>
            <a:pPr rtl="0"/>
            <a:fld id="{06D3CD88-AC87-4FC1-8AA2-0F05556AC852}" type="datetime1">
              <a:rPr lang="ru-RU" smtClean="0"/>
              <a:t>31.05.2024</a:t>
            </a:fld>
            <a:endParaRPr lang="ru-RU" dirty="0"/>
          </a:p>
        </p:txBody>
      </p:sp>
      <p:sp>
        <p:nvSpPr>
          <p:cNvPr id="4" name="Нижний колонтитул 3"/>
          <p:cNvSpPr>
            <a:spLocks noGrp="1"/>
          </p:cNvSpPr>
          <p:nvPr>
            <p:ph type="ftr" sz="quarter" idx="11"/>
          </p:nvPr>
        </p:nvSpPr>
        <p:spPr/>
        <p:txBody>
          <a:bodyPr rtlCol="0"/>
          <a:lstStyle/>
          <a:p>
            <a:pPr rtl="0"/>
            <a:endParaRPr lang="ru-RU" dirty="0"/>
          </a:p>
        </p:txBody>
      </p:sp>
      <p:sp>
        <p:nvSpPr>
          <p:cNvPr id="5" name="Номер слайда 4"/>
          <p:cNvSpPr>
            <a:spLocks noGrp="1"/>
          </p:cNvSpPr>
          <p:nvPr>
            <p:ph type="sldNum" sz="quarter" idx="12"/>
          </p:nvPr>
        </p:nvSpPr>
        <p:spPr/>
        <p:txBody>
          <a:bodyPr rtlCol="0"/>
          <a:lstStyle/>
          <a:p>
            <a:pPr rtl="0"/>
            <a:fld id="{D57F1E4F-1CFF-5643-939E-217C01CDF565}" type="slidenum">
              <a:rPr lang="ru-RU" smtClean="0"/>
              <a:pPr/>
              <a:t>‹#›</a:t>
            </a:fld>
            <a:endParaRPr lang="ru-RU" dirty="0"/>
          </a:p>
        </p:txBody>
      </p:sp>
      <p:sp>
        <p:nvSpPr>
          <p:cNvPr id="7" name="Прямоугольник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8" name="Заголовок 1"/>
          <p:cNvSpPr>
            <a:spLocks noGrp="1"/>
          </p:cNvSpPr>
          <p:nvPr>
            <p:ph type="title"/>
          </p:nvPr>
        </p:nvSpPr>
        <p:spPr>
          <a:xfrm>
            <a:off x="575894" y="729658"/>
            <a:ext cx="11029616" cy="988332"/>
          </a:xfrm>
        </p:spPr>
        <p:txBody>
          <a:bodyPr rtlCol="0"/>
          <a:lstStyle/>
          <a:p>
            <a:pPr rtl="0"/>
            <a:r>
              <a:rPr lang="ru-RU" smtClean="0"/>
              <a:t>Образец заголовка</a:t>
            </a:r>
            <a:endParaRPr lang="ru-RU"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rtlCol="0"/>
          <a:lstStyle/>
          <a:p>
            <a:pPr rtl="0"/>
            <a:fld id="{F1B0009C-43A7-442E-9A53-3E5FB03870F2}" type="datetime1">
              <a:rPr lang="ru-RU" smtClean="0"/>
              <a:t>31.05.2024</a:t>
            </a:fld>
            <a:endParaRPr lang="ru-RU" dirty="0"/>
          </a:p>
        </p:txBody>
      </p:sp>
      <p:sp>
        <p:nvSpPr>
          <p:cNvPr id="3" name="Нижний колонтитул 2"/>
          <p:cNvSpPr>
            <a:spLocks noGrp="1"/>
          </p:cNvSpPr>
          <p:nvPr>
            <p:ph type="ftr" sz="quarter" idx="11"/>
          </p:nvPr>
        </p:nvSpPr>
        <p:spPr/>
        <p:txBody>
          <a:bodyPr rtlCol="0"/>
          <a:lstStyle/>
          <a:p>
            <a:pPr rtl="0"/>
            <a:endParaRPr lang="ru-RU" dirty="0"/>
          </a:p>
        </p:txBody>
      </p:sp>
      <p:sp>
        <p:nvSpPr>
          <p:cNvPr id="4" name="Номер слайда 3"/>
          <p:cNvSpPr>
            <a:spLocks noGrp="1"/>
          </p:cNvSpPr>
          <p:nvPr>
            <p:ph type="sldNum" sz="quarter" idx="12"/>
          </p:nvPr>
        </p:nvSpPr>
        <p:spPr/>
        <p:txBody>
          <a:bodyPr rtlCol="0"/>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9" name="Прямоугольник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ru-RU" smtClean="0"/>
              <a:t>Образец заголовка</a:t>
            </a:r>
            <a:endParaRPr lang="ru-RU" dirty="0"/>
          </a:p>
        </p:txBody>
      </p:sp>
      <p:sp>
        <p:nvSpPr>
          <p:cNvPr id="3" name="Объект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lang="ru-RU" dirty="0"/>
          </a:p>
        </p:txBody>
      </p:sp>
      <p:sp>
        <p:nvSpPr>
          <p:cNvPr id="4" name="Текст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smtClean="0"/>
              <a:t>Образец текста</a:t>
            </a:r>
          </a:p>
        </p:txBody>
      </p:sp>
      <p:sp>
        <p:nvSpPr>
          <p:cNvPr id="5" name="Дата 4"/>
          <p:cNvSpPr>
            <a:spLocks noGrp="1"/>
          </p:cNvSpPr>
          <p:nvPr>
            <p:ph type="dt" sz="half" idx="10"/>
          </p:nvPr>
        </p:nvSpPr>
        <p:spPr/>
        <p:txBody>
          <a:bodyPr rtlCol="0"/>
          <a:lstStyle>
            <a:lvl1pPr>
              <a:defRPr>
                <a:solidFill>
                  <a:schemeClr val="accent1">
                    <a:lumMod val="75000"/>
                    <a:lumOff val="25000"/>
                  </a:schemeClr>
                </a:solidFill>
              </a:defRPr>
            </a:lvl1pPr>
          </a:lstStyle>
          <a:p>
            <a:pPr rtl="0"/>
            <a:fld id="{D9AADAC3-179B-49AA-A8D7-B2E70D0E899B}" type="datetime1">
              <a:rPr lang="ru-RU" smtClean="0"/>
              <a:t>31.05.2024</a:t>
            </a:fld>
            <a:endParaRPr lang="ru-RU" dirty="0"/>
          </a:p>
        </p:txBody>
      </p:sp>
      <p:sp>
        <p:nvSpPr>
          <p:cNvPr id="6" name="Нижний колонтитул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ru-RU" dirty="0"/>
          </a:p>
        </p:txBody>
      </p:sp>
      <p:sp>
        <p:nvSpPr>
          <p:cNvPr id="7" name="Номер слайда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ru-RU" smtClean="0"/>
              <a:t>Образец заголовка</a:t>
            </a:r>
            <a:endParaRPr lang="ru-RU" dirty="0"/>
          </a:p>
        </p:txBody>
      </p:sp>
      <p:sp>
        <p:nvSpPr>
          <p:cNvPr id="3" name="Рисунок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a:t>Щелкните значок, чтобы добавить изображение</a:t>
            </a:r>
            <a:endParaRPr lang="ru-RU" dirty="0"/>
          </a:p>
        </p:txBody>
      </p:sp>
      <p:sp>
        <p:nvSpPr>
          <p:cNvPr id="4" name="Текст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smtClean="0"/>
              <a:t>Образец текста</a:t>
            </a:r>
          </a:p>
        </p:txBody>
      </p:sp>
      <p:sp>
        <p:nvSpPr>
          <p:cNvPr id="5" name="Дата 4"/>
          <p:cNvSpPr>
            <a:spLocks noGrp="1"/>
          </p:cNvSpPr>
          <p:nvPr>
            <p:ph type="dt" sz="half" idx="10"/>
          </p:nvPr>
        </p:nvSpPr>
        <p:spPr/>
        <p:txBody>
          <a:bodyPr rtlCol="0"/>
          <a:lstStyle/>
          <a:p>
            <a:pPr rtl="0"/>
            <a:fld id="{6BE95E6D-EE8A-4AB4-A6E4-CDAE9E775FB7}" type="datetime1">
              <a:rPr lang="ru-RU" smtClean="0"/>
              <a:t>31.05.2024</a:t>
            </a:fld>
            <a:endParaRPr lang="ru-RU" dirty="0"/>
          </a:p>
        </p:txBody>
      </p:sp>
      <p:sp>
        <p:nvSpPr>
          <p:cNvPr id="6" name="Нижний колонтитул 5"/>
          <p:cNvSpPr>
            <a:spLocks noGrp="1"/>
          </p:cNvSpPr>
          <p:nvPr>
            <p:ph type="ftr" sz="quarter" idx="11"/>
          </p:nvPr>
        </p:nvSpPr>
        <p:spPr/>
        <p:txBody>
          <a:bodyPr rtlCol="0"/>
          <a:lstStyle/>
          <a:p>
            <a:pPr rtl="0"/>
            <a:endParaRPr lang="ru-RU" dirty="0"/>
          </a:p>
        </p:txBody>
      </p:sp>
      <p:sp>
        <p:nvSpPr>
          <p:cNvPr id="7" name="Номер слайда 6"/>
          <p:cNvSpPr>
            <a:spLocks noGrp="1"/>
          </p:cNvSpPr>
          <p:nvPr>
            <p:ph type="sldNum" sz="quarter" idx="12"/>
          </p:nvPr>
        </p:nvSpPr>
        <p:spPr/>
        <p:txBody>
          <a:bodyPr rtlCol="0"/>
          <a:lstStyle/>
          <a:p>
            <a:pPr rtl="0"/>
            <a:fld id="{D57F1E4F-1CFF-5643-939E-217C01CDF565}" type="slidenum">
              <a:rPr lang="ru-RU" smtClean="0"/>
              <a:pPr/>
              <a:t>‹#›</a:t>
            </a:fld>
            <a:endParaRPr lang="ru-RU"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ru-RU"/>
              <a:t>Образец заголовка</a:t>
            </a:r>
            <a:endParaRPr lang="ru-RU" dirty="0"/>
          </a:p>
        </p:txBody>
      </p:sp>
      <p:sp>
        <p:nvSpPr>
          <p:cNvPr id="3" name="Текст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Дата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585DD959-E34E-4321-8E46-EA4484D707DA}" type="datetime1">
              <a:rPr lang="ru-RU" smtClean="0"/>
              <a:t>31.05.2024</a:t>
            </a:fld>
            <a:endParaRPr lang="ru-RU" dirty="0"/>
          </a:p>
        </p:txBody>
      </p:sp>
      <p:sp>
        <p:nvSpPr>
          <p:cNvPr id="5" name="Нижний колонтитул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ru-RU" dirty="0"/>
          </a:p>
        </p:txBody>
      </p:sp>
      <p:sp>
        <p:nvSpPr>
          <p:cNvPr id="6" name="Номер слайда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ru-RU" smtClean="0"/>
              <a:pPr/>
              <a:t>‹#›</a:t>
            </a:fld>
            <a:endParaRPr lang="ru-RU" dirty="0"/>
          </a:p>
        </p:txBody>
      </p:sp>
      <p:sp>
        <p:nvSpPr>
          <p:cNvPr id="9" name="Прямоугольник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10" name="Прямоугольник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11" name="Прямоугольник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Прямоугольник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pic>
        <p:nvPicPr>
          <p:cNvPr id="7" name="Рисунок 6" descr="Цифровые подключения">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Группа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Прямоугольник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Прямоугольник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Прямоугольник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Прямоугольник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rtlCol="0">
            <a:noAutofit/>
          </a:bodyPr>
          <a:lstStyle/>
          <a:p>
            <a:r>
              <a:rPr lang="lv-LV" sz="4400" b="1" dirty="0">
                <a:solidFill>
                  <a:schemeClr val="bg1"/>
                </a:solidFill>
                <a:latin typeface="Times New Roman" panose="02020603050405020304" pitchFamily="18" charset="0"/>
                <a:cs typeface="Times New Roman" panose="02020603050405020304" pitchFamily="18" charset="0"/>
              </a:rPr>
              <a:t>Kvalifikacijas</a:t>
            </a:r>
            <a:r>
              <a:rPr lang="en-US" sz="4400" b="1" dirty="0">
                <a:solidFill>
                  <a:schemeClr val="bg1"/>
                </a:solidFill>
                <a:latin typeface="Times New Roman" panose="02020603050405020304" pitchFamily="18" charset="0"/>
                <a:cs typeface="Times New Roman" panose="02020603050405020304" pitchFamily="18" charset="0"/>
              </a:rPr>
              <a:t> </a:t>
            </a:r>
            <a:r>
              <a:rPr lang="en-US" sz="4400" b="1" dirty="0" err="1">
                <a:solidFill>
                  <a:schemeClr val="bg1"/>
                </a:solidFill>
                <a:latin typeface="Times New Roman" panose="02020603050405020304" pitchFamily="18" charset="0"/>
                <a:cs typeface="Times New Roman" panose="02020603050405020304" pitchFamily="18" charset="0"/>
              </a:rPr>
              <a:t>darbs</a:t>
            </a:r>
            <a:endParaRPr lang="ru-RU" sz="4400" dirty="0">
              <a:solidFill>
                <a:schemeClr val="bg1"/>
              </a:solidFill>
            </a:endParaRPr>
          </a:p>
        </p:txBody>
      </p:sp>
      <p:sp>
        <p:nvSpPr>
          <p:cNvPr id="3" name="Подзаголовок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rtlCol="0">
            <a:normAutofit/>
          </a:bodyPr>
          <a:lstStyle/>
          <a:p>
            <a:r>
              <a:rPr lang="en-US" dirty="0"/>
              <a:t>Ruslan</a:t>
            </a:r>
            <a:r>
              <a:rPr lang="lv-LV" dirty="0"/>
              <a:t>s</a:t>
            </a:r>
            <a:r>
              <a:rPr lang="en-US" dirty="0"/>
              <a:t> </a:t>
            </a:r>
            <a:r>
              <a:rPr lang="en-US" dirty="0" err="1"/>
              <a:t>Popovs</a:t>
            </a:r>
            <a:r>
              <a:rPr lang="en-US" dirty="0"/>
              <a:t> 4 </a:t>
            </a:r>
            <a:r>
              <a:rPr lang="lv-LV" dirty="0" smtClean="0"/>
              <a:t>PT</a:t>
            </a:r>
            <a:endParaRPr lang="ru-RU" dirty="0"/>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lv-LV" dirty="0"/>
              <a:t>Secinājums</a:t>
            </a:r>
            <a:endParaRPr lang="ru-RU" dirty="0"/>
          </a:p>
        </p:txBody>
      </p:sp>
      <p:sp>
        <p:nvSpPr>
          <p:cNvPr id="3" name="Объект 2"/>
          <p:cNvSpPr>
            <a:spLocks noGrp="1"/>
          </p:cNvSpPr>
          <p:nvPr>
            <p:ph idx="1"/>
          </p:nvPr>
        </p:nvSpPr>
        <p:spPr/>
        <p:txBody>
          <a:bodyPr>
            <a:normAutofit/>
          </a:bodyPr>
          <a:lstStyle/>
          <a:p>
            <a:r>
              <a:rPr lang="en-US" sz="2000" b="1" dirty="0" err="1">
                <a:latin typeface="Times New Roman" panose="02020603050405020304" pitchFamily="18" charset="0"/>
                <a:cs typeface="Times New Roman" panose="02020603050405020304" pitchFamily="18" charset="0"/>
              </a:rPr>
              <a:t>Vietnes</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izstrādes</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procesā</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es</a:t>
            </a:r>
            <a:r>
              <a:rPr lang="en-US" sz="2000" b="1" dirty="0">
                <a:latin typeface="Times New Roman" panose="02020603050405020304" pitchFamily="18" charset="0"/>
                <a:cs typeface="Times New Roman" panose="02020603050405020304" pitchFamily="18" charset="0"/>
              </a:rPr>
              <a:t> ne </a:t>
            </a:r>
            <a:r>
              <a:rPr lang="en-US" sz="2000" b="1" dirty="0" err="1">
                <a:latin typeface="Times New Roman" panose="02020603050405020304" pitchFamily="18" charset="0"/>
                <a:cs typeface="Times New Roman" panose="02020603050405020304" pitchFamily="18" charset="0"/>
              </a:rPr>
              <a:t>tikai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ieguvu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jaunas</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prasmes</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darbā</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ar</a:t>
            </a:r>
            <a:r>
              <a:rPr lang="en-US" sz="2000" b="1" dirty="0">
                <a:latin typeface="Times New Roman" panose="02020603050405020304" pitchFamily="18" charset="0"/>
                <a:cs typeface="Times New Roman" panose="02020603050405020304" pitchFamily="18" charset="0"/>
              </a:rPr>
              <a:t> PHP, MySQL un CSS, bet </a:t>
            </a:r>
            <a:r>
              <a:rPr lang="en-US" sz="2000" b="1" dirty="0" err="1">
                <a:latin typeface="Times New Roman" panose="02020603050405020304" pitchFamily="18" charset="0"/>
                <a:cs typeface="Times New Roman" panose="02020603050405020304" pitchFamily="18" charset="0"/>
              </a:rPr>
              <a:t>arī</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sapratu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cik</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svarīgs</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izskats</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ir</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veiksmīgai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tirdzniecībai</a:t>
            </a:r>
            <a:r>
              <a:rPr lang="en-US" sz="2000" b="1" dirty="0">
                <a:latin typeface="Times New Roman" panose="02020603050405020304" pitchFamily="18" charset="0"/>
                <a:cs typeface="Times New Roman" panose="02020603050405020304" pitchFamily="18" charset="0"/>
              </a:rPr>
              <a:t> un </a:t>
            </a:r>
            <a:r>
              <a:rPr lang="en-US" sz="2000" b="1" dirty="0" err="1">
                <a:latin typeface="Times New Roman" panose="02020603050405020304" pitchFamily="18" charset="0"/>
                <a:cs typeface="Times New Roman" panose="02020603050405020304" pitchFamily="18" charset="0"/>
              </a:rPr>
              <a:t>klientu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piesaistei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Esmu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atklājusi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estētikai</a:t>
            </a:r>
            <a:r>
              <a:rPr lang="en-US" sz="2000" b="1" dirty="0">
                <a:latin typeface="Times New Roman" panose="02020603050405020304" pitchFamily="18" charset="0"/>
                <a:cs typeface="Times New Roman" panose="02020603050405020304" pitchFamily="18" charset="0"/>
              </a:rPr>
              <a:t> un </a:t>
            </a:r>
            <a:r>
              <a:rPr lang="en-US" sz="2000" b="1" dirty="0" err="1">
                <a:latin typeface="Times New Roman" panose="02020603050405020304" pitchFamily="18" charset="0"/>
                <a:cs typeface="Times New Roman" panose="02020603050405020304" pitchFamily="18" charset="0"/>
              </a:rPr>
              <a:t>dizainam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ir</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galvenā</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loma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pievilcīga</a:t>
            </a:r>
            <a:r>
              <a:rPr lang="en-US" sz="2000" b="1" dirty="0">
                <a:latin typeface="Times New Roman" panose="02020603050405020304" pitchFamily="18" charset="0"/>
                <a:cs typeface="Times New Roman" panose="02020603050405020304" pitchFamily="18" charset="0"/>
              </a:rPr>
              <a:t> un </a:t>
            </a:r>
            <a:r>
              <a:rPr lang="en-US" sz="2000" b="1" dirty="0" err="1">
                <a:latin typeface="Times New Roman" panose="02020603050405020304" pitchFamily="18" charset="0"/>
                <a:cs typeface="Times New Roman" panose="02020603050405020304" pitchFamily="18" charset="0"/>
              </a:rPr>
              <a:t>neaizmirstama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zīmola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vizuālā</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attēla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radīšanā</a:t>
            </a:r>
            <a:r>
              <a:rPr lang="en-US" sz="2000" b="1" dirty="0">
                <a:latin typeface="Times New Roman" panose="02020603050405020304" pitchFamily="18" charset="0"/>
                <a:cs typeface="Times New Roman" panose="02020603050405020304" pitchFamily="18" charset="0"/>
              </a:rPr>
              <a:t>.</a:t>
            </a:r>
            <a:r>
              <a:rPr lang="ru-RU" sz="2000" b="1" dirty="0" smtClean="0">
                <a:latin typeface="Times New Roman" panose="02020603050405020304" pitchFamily="18" charset="0"/>
                <a:cs typeface="Times New Roman" panose="02020603050405020304" pitchFamily="18" charset="0"/>
              </a:rPr>
              <a:t> </a:t>
            </a:r>
            <a:r>
              <a:rPr lang="lv-LV" sz="2000" b="1" dirty="0">
                <a:latin typeface="Times New Roman" panose="02020603050405020304" pitchFamily="18" charset="0"/>
                <a:cs typeface="Times New Roman" panose="02020603050405020304" pitchFamily="18" charset="0"/>
              </a:rPr>
              <a:t>Tā man bija atklāsme, cik svarīgi ir izveidot vieglu un neaizmirstamu vietni, lai lietotāji varētu mūs viegli atrast internetā un atcerēties mūsu uzņēmumu. Visi šie faktori kopā palīdz radīt unikālu un pārliecinošu klātbūtni tiešsaistē, kas ir svarīgs veiksmes faktors mūsdienu e-komercijā.</a:t>
            </a:r>
            <a:endParaRPr lang="lv-LV"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429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Прямоугольник 9">
            <a:extLst>
              <a:ext uri="{FF2B5EF4-FFF2-40B4-BE49-F238E27FC236}">
                <a16:creationId xmlns:a16="http://schemas.microsoft.com/office/drawing/2014/main" xmlns="" id="{379F11E2-8BA5-4C5C-AE7C-361E5EA01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xmlns="" id="{0F87E73C-2B1A-4602-BFBE-CFE1E55D9B38}"/>
              </a:ext>
            </a:extLst>
          </p:cNvPr>
          <p:cNvSpPr>
            <a:spLocks noGrp="1"/>
          </p:cNvSpPr>
          <p:nvPr>
            <p:ph type="ctrTitle"/>
          </p:nvPr>
        </p:nvSpPr>
        <p:spPr>
          <a:xfrm>
            <a:off x="8296275" y="1419226"/>
            <a:ext cx="3081576" cy="1746762"/>
          </a:xfrm>
        </p:spPr>
        <p:txBody>
          <a:bodyPr rtlCol="0">
            <a:normAutofit/>
          </a:bodyPr>
          <a:lstStyle/>
          <a:p>
            <a:r>
              <a:rPr lang="lv-LV" dirty="0">
                <a:solidFill>
                  <a:schemeClr val="bg1"/>
                </a:solidFill>
              </a:rPr>
              <a:t>Paldies par uzmanību!</a:t>
            </a:r>
            <a:endParaRPr lang="ru-RU" dirty="0">
              <a:solidFill>
                <a:schemeClr val="bg1"/>
              </a:solidFill>
            </a:endParaRPr>
          </a:p>
        </p:txBody>
      </p:sp>
      <p:grpSp>
        <p:nvGrpSpPr>
          <p:cNvPr id="14" name="Группа 13">
            <a:extLst>
              <a:ext uri="{FF2B5EF4-FFF2-40B4-BE49-F238E27FC236}">
                <a16:creationId xmlns:a16="http://schemas.microsoft.com/office/drawing/2014/main" xmlns="" id="{9A421166-2996-41A7-B094-AE5316F347D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5" name="Прямоугольник 14">
              <a:extLst>
                <a:ext uri="{FF2B5EF4-FFF2-40B4-BE49-F238E27FC236}">
                  <a16:creationId xmlns:a16="http://schemas.microsoft.com/office/drawing/2014/main" xmlns="" id="{FDBB1B92-A3EB-43E4-8FAB-D20E8ED14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Прямоугольник 15">
              <a:extLst>
                <a:ext uri="{FF2B5EF4-FFF2-40B4-BE49-F238E27FC236}">
                  <a16:creationId xmlns:a16="http://schemas.microsoft.com/office/drawing/2014/main" xmlns="" id="{3F3972F4-FE7E-48EA-AAD8-9BE5750A66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Прямоугольник 16">
              <a:extLst>
                <a:ext uri="{FF2B5EF4-FFF2-40B4-BE49-F238E27FC236}">
                  <a16:creationId xmlns:a16="http://schemas.microsoft.com/office/drawing/2014/main" xmlns="" id="{221614E5-870B-4D5E-A43B-8FF7E53234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Прямоугольник 5"/>
          <p:cNvSpPr/>
          <p:nvPr/>
        </p:nvSpPr>
        <p:spPr>
          <a:xfrm>
            <a:off x="446533" y="723900"/>
            <a:ext cx="11298933" cy="566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908301" y="3165988"/>
            <a:ext cx="5621020" cy="830997"/>
          </a:xfrm>
          <a:prstGeom prst="rect">
            <a:avLst/>
          </a:prstGeom>
        </p:spPr>
        <p:txBody>
          <a:bodyPr wrap="square">
            <a:spAutoFit/>
          </a:bodyPr>
          <a:lstStyle/>
          <a:p>
            <a:r>
              <a:rPr lang="lv-LV" sz="4800" dirty="0">
                <a:solidFill>
                  <a:schemeClr val="bg1"/>
                </a:solidFill>
              </a:rPr>
              <a:t>Paldies par uzmanību!</a:t>
            </a:r>
            <a:endParaRPr lang="ru-RU" sz="4800" dirty="0">
              <a:solidFill>
                <a:schemeClr val="bg1"/>
              </a:solidFill>
            </a:endParaRPr>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Прямоугольник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pic>
        <p:nvPicPr>
          <p:cNvPr id="8" name="Объект 4" descr="Числа">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grpSp>
        <p:nvGrpSpPr>
          <p:cNvPr id="15" name="Группа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7" y="457200"/>
            <a:ext cx="7507083" cy="5935132"/>
            <a:chOff x="438067" y="457200"/>
            <a:chExt cx="7507083" cy="5935132"/>
          </a:xfrm>
        </p:grpSpPr>
        <p:sp>
          <p:nvSpPr>
            <p:cNvPr id="16" name="Прямоугольник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Прямоугольник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Прямоугольник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Заголовок 1">
            <a:extLst>
              <a:ext uri="{FF2B5EF4-FFF2-40B4-BE49-F238E27FC236}">
                <a16:creationId xmlns:a16="http://schemas.microsoft.com/office/drawing/2014/main" xmlns="" id="{7F2616EE-270D-4F4C-BA1F-2708D387B800}"/>
              </a:ext>
            </a:extLst>
          </p:cNvPr>
          <p:cNvSpPr>
            <a:spLocks noGrp="1"/>
          </p:cNvSpPr>
          <p:nvPr>
            <p:ph type="title"/>
          </p:nvPr>
        </p:nvSpPr>
        <p:spPr>
          <a:xfrm>
            <a:off x="584200" y="1006956"/>
            <a:ext cx="7213600" cy="1121871"/>
          </a:xfrm>
        </p:spPr>
        <p:txBody>
          <a:bodyPr rtlCol="0" anchor="ctr">
            <a:normAutofit/>
          </a:bodyPr>
          <a:lstStyle/>
          <a:p>
            <a:pPr algn="ctr"/>
            <a:r>
              <a:rPr lang="lv-LV" dirty="0"/>
              <a:t>Saturs</a:t>
            </a:r>
            <a:endParaRPr lang="ru-RU" dirty="0"/>
          </a:p>
        </p:txBody>
      </p:sp>
      <p:graphicFrame>
        <p:nvGraphicFramePr>
          <p:cNvPr id="6" name="Объект 5" descr="SmartArt">
            <a:extLst>
              <a:ext uri="{FF2B5EF4-FFF2-40B4-BE49-F238E27FC236}">
                <a16:creationId xmlns:a16="http://schemas.microsoft.com/office/drawing/2014/main" xmlns="" id="{BF629521-FFD2-45DA-9D1D-A5F09BD5A2D9}"/>
              </a:ext>
            </a:extLst>
          </p:cNvPr>
          <p:cNvGraphicFramePr>
            <a:graphicFrameLocks noGrp="1"/>
          </p:cNvGraphicFramePr>
          <p:nvPr>
            <p:ph idx="1"/>
            <p:extLst>
              <p:ext uri="{D42A27DB-BD31-4B8C-83A1-F6EECF244321}">
                <p14:modId xmlns:p14="http://schemas.microsoft.com/office/powerpoint/2010/main" val="3801160460"/>
              </p:ext>
            </p:extLst>
          </p:nvPr>
        </p:nvGraphicFramePr>
        <p:xfrm>
          <a:off x="584200" y="1959429"/>
          <a:ext cx="6989619" cy="38027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Прямоугольник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4" name="Прямоугольник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a:extLst>
              <a:ext uri="{FF2B5EF4-FFF2-40B4-BE49-F238E27FC236}">
                <a16:creationId xmlns:a16="http://schemas.microsoft.com/office/drawing/2014/main" xmlns="" id="{5B040558-A365-4CCE-92FA-5A48CD98F9C9}"/>
              </a:ext>
            </a:extLst>
          </p:cNvPr>
          <p:cNvSpPr>
            <a:spLocks noGrp="1"/>
          </p:cNvSpPr>
          <p:nvPr>
            <p:ph type="title"/>
          </p:nvPr>
        </p:nvSpPr>
        <p:spPr>
          <a:xfrm>
            <a:off x="581192" y="5264487"/>
            <a:ext cx="11029616" cy="718870"/>
          </a:xfrm>
        </p:spPr>
        <p:txBody>
          <a:bodyPr rtlCol="0">
            <a:normAutofit/>
          </a:bodyPr>
          <a:lstStyle/>
          <a:p>
            <a:r>
              <a:rPr lang="lv-LV" dirty="0"/>
              <a:t>Ievads</a:t>
            </a:r>
            <a:endParaRPr lang="ru-RU" dirty="0">
              <a:solidFill>
                <a:srgbClr val="FFFEFF"/>
              </a:solidFill>
            </a:endParaRPr>
          </a:p>
        </p:txBody>
      </p:sp>
      <p:graphicFrame>
        <p:nvGraphicFramePr>
          <p:cNvPr id="4" name="Объект 3" descr="значок графического элемента SmartArt">
            <a:extLst>
              <a:ext uri="{FF2B5EF4-FFF2-40B4-BE49-F238E27FC236}">
                <a16:creationId xmlns:a16="http://schemas.microsoft.com/office/drawing/2014/main" xmlns="" id="{81E592E1-99DF-4294-A2E9-EF46299BD3F4}"/>
              </a:ext>
            </a:extLst>
          </p:cNvPr>
          <p:cNvGraphicFramePr>
            <a:graphicFrameLocks noGrp="1"/>
          </p:cNvGraphicFramePr>
          <p:nvPr>
            <p:ph idx="1"/>
            <p:extLst>
              <p:ext uri="{D42A27DB-BD31-4B8C-83A1-F6EECF244321}">
                <p14:modId xmlns:p14="http://schemas.microsoft.com/office/powerpoint/2010/main" val="1057186626"/>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909302" y="1153866"/>
            <a:ext cx="10367889" cy="1846659"/>
          </a:xfrm>
          <a:prstGeom prst="rect">
            <a:avLst/>
          </a:prstGeom>
          <a:noFill/>
        </p:spPr>
        <p:txBody>
          <a:bodyPr wrap="square" rtlCol="0">
            <a:spAutoFit/>
          </a:bodyPr>
          <a:lstStyle/>
          <a:p>
            <a:r>
              <a:rPr lang="lv-LV" sz="2400" dirty="0">
                <a:latin typeface="Times New Roman" panose="02020603050405020304" pitchFamily="18" charset="0"/>
                <a:cs typeface="Times New Roman" panose="02020603050405020304" pitchFamily="18" charset="0"/>
              </a:rPr>
              <a:t>Dotā vietne ir izveidota, lai nodrošinātu iespēju pārdot plašu kosmētikas produktu klāstu. Mans uzdevums bija izveidot lietotājam draudzīgu un intuitīvu mājas lapu, kas apmeklētājiem ļautu ērti veikt pirkumus un vienlaikus iepazīt dažādas procedūras.</a:t>
            </a:r>
            <a:endParaRPr lang="ru-RU" sz="2400" dirty="0">
              <a:latin typeface="Times New Roman" panose="02020603050405020304" pitchFamily="18" charset="0"/>
              <a:cs typeface="Times New Roman" panose="02020603050405020304" pitchFamily="18" charset="0"/>
            </a:endParaRPr>
          </a:p>
          <a:p>
            <a:endParaRPr lang="ru-RU" dirty="0"/>
          </a:p>
        </p:txBody>
      </p:sp>
    </p:spTree>
    <p:extLst>
      <p:ext uri="{BB962C8B-B14F-4D97-AF65-F5344CB8AC3E}">
        <p14:creationId xmlns:p14="http://schemas.microsoft.com/office/powerpoint/2010/main" val="170334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Прямоугольник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4" name="Прямоугольник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a:extLst>
              <a:ext uri="{FF2B5EF4-FFF2-40B4-BE49-F238E27FC236}">
                <a16:creationId xmlns:a16="http://schemas.microsoft.com/office/drawing/2014/main" xmlns="" id="{5B040558-A365-4CCE-92FA-5A48CD98F9C9}"/>
              </a:ext>
            </a:extLst>
          </p:cNvPr>
          <p:cNvSpPr>
            <a:spLocks noGrp="1"/>
          </p:cNvSpPr>
          <p:nvPr>
            <p:ph type="title"/>
          </p:nvPr>
        </p:nvSpPr>
        <p:spPr>
          <a:xfrm>
            <a:off x="581192" y="5264487"/>
            <a:ext cx="11029616" cy="718870"/>
          </a:xfrm>
        </p:spPr>
        <p:txBody>
          <a:bodyPr rtlCol="0">
            <a:normAutofit fontScale="90000"/>
          </a:bodyPr>
          <a:lstStyle/>
          <a:p>
            <a:r>
              <a:rPr lang="lv-LV" dirty="0"/>
              <a:t>Informācija par izvēlētajiem programmatūras produktu izstrādes rīkiem</a:t>
            </a:r>
            <a:endParaRPr lang="ru-RU" dirty="0">
              <a:solidFill>
                <a:srgbClr val="FFFEFF"/>
              </a:solidFill>
            </a:endParaRPr>
          </a:p>
        </p:txBody>
      </p:sp>
      <p:graphicFrame>
        <p:nvGraphicFramePr>
          <p:cNvPr id="4" name="Объект 3" descr="значок графического элемента SmartArt">
            <a:extLst>
              <a:ext uri="{FF2B5EF4-FFF2-40B4-BE49-F238E27FC236}">
                <a16:creationId xmlns:a16="http://schemas.microsoft.com/office/drawing/2014/main" xmlns="" id="{81E592E1-99DF-4294-A2E9-EF46299BD3F4}"/>
              </a:ext>
            </a:extLst>
          </p:cNvPr>
          <p:cNvGraphicFramePr>
            <a:graphicFrameLocks noGrp="1"/>
          </p:cNvGraphicFramePr>
          <p:nvPr>
            <p:ph idx="1"/>
            <p:extLst>
              <p:ext uri="{D42A27DB-BD31-4B8C-83A1-F6EECF244321}">
                <p14:modId xmlns:p14="http://schemas.microsoft.com/office/powerpoint/2010/main" val="1221485786"/>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Скругленный прямоугольник 5"/>
          <p:cNvSpPr/>
          <p:nvPr/>
        </p:nvSpPr>
        <p:spPr>
          <a:xfrm>
            <a:off x="7300686" y="1349829"/>
            <a:ext cx="2991878" cy="19120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Picture 2" descr="Cronología de MySQL - Historia de MySQL | $&gt; SoloCodigoWe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9805" y="1094386"/>
            <a:ext cx="3313639" cy="207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73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Прямоугольник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4" name="Прямоугольник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a:extLst>
              <a:ext uri="{FF2B5EF4-FFF2-40B4-BE49-F238E27FC236}">
                <a16:creationId xmlns:a16="http://schemas.microsoft.com/office/drawing/2014/main" xmlns="" id="{5B040558-A365-4CCE-92FA-5A48CD98F9C9}"/>
              </a:ext>
            </a:extLst>
          </p:cNvPr>
          <p:cNvSpPr>
            <a:spLocks noGrp="1"/>
          </p:cNvSpPr>
          <p:nvPr>
            <p:ph type="title"/>
          </p:nvPr>
        </p:nvSpPr>
        <p:spPr>
          <a:xfrm>
            <a:off x="581192" y="5264487"/>
            <a:ext cx="11029616" cy="718870"/>
          </a:xfrm>
        </p:spPr>
        <p:txBody>
          <a:bodyPr rtlCol="0">
            <a:normAutofit/>
          </a:bodyPr>
          <a:lstStyle/>
          <a:p>
            <a:r>
              <a:rPr lang="lv-LV" dirty="0"/>
              <a:t>Ievads</a:t>
            </a:r>
            <a:endParaRPr lang="ru-RU" dirty="0">
              <a:solidFill>
                <a:srgbClr val="FFFEFF"/>
              </a:solidFill>
            </a:endParaRPr>
          </a:p>
        </p:txBody>
      </p:sp>
      <p:graphicFrame>
        <p:nvGraphicFramePr>
          <p:cNvPr id="4" name="Объект 3" descr="значок графического элемента SmartArt">
            <a:extLst>
              <a:ext uri="{FF2B5EF4-FFF2-40B4-BE49-F238E27FC236}">
                <a16:creationId xmlns:a16="http://schemas.microsoft.com/office/drawing/2014/main" xmlns="" id="{81E592E1-99DF-4294-A2E9-EF46299BD3F4}"/>
              </a:ext>
            </a:extLst>
          </p:cNvPr>
          <p:cNvGraphicFramePr>
            <a:graphicFrameLocks noGrp="1"/>
          </p:cNvGraphicFramePr>
          <p:nvPr>
            <p:ph idx="1"/>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909302" y="1153866"/>
            <a:ext cx="10367889" cy="1846659"/>
          </a:xfrm>
          <a:prstGeom prst="rect">
            <a:avLst/>
          </a:prstGeom>
          <a:noFill/>
        </p:spPr>
        <p:txBody>
          <a:bodyPr wrap="square" rtlCol="0">
            <a:spAutoFit/>
          </a:bodyPr>
          <a:lstStyle/>
          <a:p>
            <a:r>
              <a:rPr lang="lv-LV" sz="2400" dirty="0">
                <a:latin typeface="Times New Roman" panose="02020603050405020304" pitchFamily="18" charset="0"/>
                <a:cs typeface="Times New Roman" panose="02020603050405020304" pitchFamily="18" charset="0"/>
              </a:rPr>
              <a:t>Dotā vietne ir izveidota, lai nodrošinātu iespēju pārdot plašu kosmētikas produktu klāstu. Mans uzdevums bija izveidot lietotājam draudzīgu un intuitīvu mājas lapu, kas apmeklētājiem ļautu ērti veikt pirkumus un vienlaikus iepazīt dažādas procedūras.</a:t>
            </a:r>
            <a:endParaRPr lang="ru-RU" sz="2400" dirty="0">
              <a:latin typeface="Times New Roman" panose="02020603050405020304" pitchFamily="18" charset="0"/>
              <a:cs typeface="Times New Roman" panose="02020603050405020304" pitchFamily="18" charset="0"/>
            </a:endParaRPr>
          </a:p>
          <a:p>
            <a:endParaRPr lang="ru-RU" dirty="0"/>
          </a:p>
        </p:txBody>
      </p:sp>
    </p:spTree>
    <p:extLst>
      <p:ext uri="{BB962C8B-B14F-4D97-AF65-F5344CB8AC3E}">
        <p14:creationId xmlns:p14="http://schemas.microsoft.com/office/powerpoint/2010/main" val="2210514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Прямоугольник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4" name="Прямоугольник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dirty="0"/>
          </a:p>
        </p:txBody>
      </p:sp>
      <p:sp>
        <p:nvSpPr>
          <p:cNvPr id="2" name="Заголовок 1">
            <a:extLst>
              <a:ext uri="{FF2B5EF4-FFF2-40B4-BE49-F238E27FC236}">
                <a16:creationId xmlns:a16="http://schemas.microsoft.com/office/drawing/2014/main" xmlns="" id="{5B040558-A365-4CCE-92FA-5A48CD98F9C9}"/>
              </a:ext>
            </a:extLst>
          </p:cNvPr>
          <p:cNvSpPr>
            <a:spLocks noGrp="1"/>
          </p:cNvSpPr>
          <p:nvPr>
            <p:ph type="title"/>
          </p:nvPr>
        </p:nvSpPr>
        <p:spPr>
          <a:xfrm>
            <a:off x="581192" y="5264487"/>
            <a:ext cx="10967871" cy="717213"/>
          </a:xfrm>
        </p:spPr>
        <p:txBody>
          <a:bodyPr rtlCol="0">
            <a:normAutofit fontScale="90000"/>
          </a:bodyPr>
          <a:lstStyle/>
          <a:p>
            <a:r>
              <a:rPr lang="lv-LV" dirty="0"/>
              <a:t>Programmatūras produkta izstrādes modeļa izvēles pamatojums</a:t>
            </a:r>
            <a:endParaRPr lang="ru-RU" dirty="0">
              <a:solidFill>
                <a:srgbClr val="FFFEFF"/>
              </a:solidFill>
            </a:endParaRPr>
          </a:p>
        </p:txBody>
      </p:sp>
      <p:graphicFrame>
        <p:nvGraphicFramePr>
          <p:cNvPr id="4" name="Объект 3" descr="значок графического элемента SmartArt">
            <a:extLst>
              <a:ext uri="{FF2B5EF4-FFF2-40B4-BE49-F238E27FC236}">
                <a16:creationId xmlns:a16="http://schemas.microsoft.com/office/drawing/2014/main" xmlns="" id="{81E592E1-99DF-4294-A2E9-EF46299BD3F4}"/>
              </a:ext>
            </a:extLst>
          </p:cNvPr>
          <p:cNvGraphicFramePr>
            <a:graphicFrameLocks noGrp="1"/>
          </p:cNvGraphicFramePr>
          <p:nvPr>
            <p:ph idx="1"/>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447817" y="536712"/>
            <a:ext cx="10367889" cy="4062651"/>
          </a:xfrm>
          <a:prstGeom prst="rect">
            <a:avLst/>
          </a:prstGeom>
          <a:noFill/>
        </p:spPr>
        <p:txBody>
          <a:bodyPr wrap="square" rtlCol="0">
            <a:spAutoFit/>
          </a:bodyPr>
          <a:lstStyle/>
          <a:p>
            <a:r>
              <a:rPr lang="lv-LV" sz="2400" dirty="0">
                <a:latin typeface="Times New Roman" panose="02020603050405020304" pitchFamily="18" charset="0"/>
                <a:cs typeface="Times New Roman" panose="02020603050405020304" pitchFamily="18" charset="0"/>
              </a:rPr>
              <a:t>Es zivēlējos šo metodi savām </a:t>
            </a:r>
            <a:r>
              <a:rPr lang="lv-LV" sz="2400" dirty="0" smtClean="0">
                <a:latin typeface="Times New Roman" panose="02020603050405020304" pitchFamily="18" charset="0"/>
                <a:cs typeface="Times New Roman" panose="02020603050405020304" pitchFamily="18" charset="0"/>
              </a:rPr>
              <a:t>ērtībām</a:t>
            </a:r>
            <a:r>
              <a:rPr lang="en-US" sz="2400" dirty="0" smtClean="0">
                <a:latin typeface="Times New Roman" panose="02020603050405020304" pitchFamily="18" charset="0"/>
                <a:cs typeface="Times New Roman" panose="02020603050405020304" pitchFamily="18" charset="0"/>
              </a:rPr>
              <a:t>:</a:t>
            </a:r>
            <a:r>
              <a:rPr lang="ru-RU" sz="2400" dirty="0" smtClean="0">
                <a:latin typeface="Times New Roman" panose="02020603050405020304" pitchFamily="18" charset="0"/>
                <a:cs typeface="Times New Roman" panose="02020603050405020304" pitchFamily="18" charset="0"/>
              </a:rPr>
              <a:t/>
            </a:r>
            <a:br>
              <a:rPr lang="ru-RU" sz="2400" dirty="0" smtClean="0">
                <a:latin typeface="Times New Roman" panose="02020603050405020304" pitchFamily="18" charset="0"/>
                <a:cs typeface="Times New Roman" panose="02020603050405020304" pitchFamily="18" charset="0"/>
              </a:rPr>
            </a:br>
            <a:r>
              <a:rPr lang="lv-LV" dirty="0" smtClean="0">
                <a:latin typeface="Times New Roman" panose="02020603050405020304" pitchFamily="18" charset="0"/>
                <a:cs typeface="Times New Roman" panose="02020603050405020304" pitchFamily="18" charset="0"/>
              </a:rPr>
              <a:t>Elastība </a:t>
            </a:r>
            <a:r>
              <a:rPr lang="lv-LV" dirty="0">
                <a:latin typeface="Times New Roman" panose="02020603050405020304" pitchFamily="18" charset="0"/>
                <a:cs typeface="Times New Roman" panose="02020603050405020304" pitchFamily="18" charset="0"/>
              </a:rPr>
              <a:t>un pielāgošanās spēja:</a:t>
            </a:r>
          </a:p>
          <a:p>
            <a:pPr lvl="1"/>
            <a:r>
              <a:rPr lang="lv-LV" sz="1600" dirty="0">
                <a:latin typeface="Times New Roman" panose="02020603050405020304" pitchFamily="18" charset="0"/>
                <a:cs typeface="Times New Roman" panose="02020603050405020304" pitchFamily="18" charset="0"/>
              </a:rPr>
              <a:t>Iteratīvais modelis ļauj veikt izmaiņas un uzlabojumus visā izstrādes procesā. Tas ir īpaši svarīgi vidēs, kur projekta gaitā prasības var mainīties vai tikt pilnveidotas. Šī pieeja ļauj pielāgoties jauniem apstākļiem un prasībām, nesākot attīstību no nulles</a:t>
            </a:r>
            <a:r>
              <a:rPr lang="lv-LV" dirty="0">
                <a:latin typeface="Times New Roman" panose="02020603050405020304" pitchFamily="18" charset="0"/>
                <a:cs typeface="Times New Roman" panose="02020603050405020304" pitchFamily="18" charset="0"/>
              </a:rPr>
              <a:t>.</a:t>
            </a:r>
          </a:p>
          <a:p>
            <a:r>
              <a:rPr lang="sv-SE" b="1" dirty="0">
                <a:latin typeface="Times New Roman" panose="02020603050405020304" pitchFamily="18" charset="0"/>
                <a:cs typeface="Times New Roman" panose="02020603050405020304" pitchFamily="18" charset="0"/>
              </a:rPr>
              <a:t>Nepārtraukta testēšana un kvalitātes kontrole</a:t>
            </a:r>
            <a:r>
              <a:rPr lang="sv-SE" b="1" dirty="0" smtClean="0">
                <a:latin typeface="Times New Roman" panose="02020603050405020304" pitchFamily="18" charset="0"/>
                <a:cs typeface="Times New Roman" panose="02020603050405020304" pitchFamily="18" charset="0"/>
              </a:rPr>
              <a:t>:</a:t>
            </a:r>
          </a:p>
          <a:p>
            <a:r>
              <a:rPr lang="en-US" sz="1600" dirty="0" smtClean="0">
                <a:latin typeface="Times New Roman" panose="02020603050405020304" pitchFamily="18" charset="0"/>
                <a:cs typeface="Times New Roman" panose="02020603050405020304" pitchFamily="18" charset="0"/>
              </a:rPr>
              <a:t>	</a:t>
            </a:r>
            <a:r>
              <a:rPr lang="lv-LV" sz="1600" dirty="0" smtClean="0">
                <a:latin typeface="Times New Roman" panose="02020603050405020304" pitchFamily="18" charset="0"/>
                <a:cs typeface="Times New Roman" panose="02020603050405020304" pitchFamily="18" charset="0"/>
              </a:rPr>
              <a:t>Iteratīvajā </a:t>
            </a:r>
            <a:r>
              <a:rPr lang="lv-LV" sz="1600" dirty="0">
                <a:latin typeface="Times New Roman" panose="02020603050405020304" pitchFamily="18" charset="0"/>
                <a:cs typeface="Times New Roman" panose="02020603050405020304" pitchFamily="18" charset="0"/>
              </a:rPr>
              <a:t>modelī katra iterācija ietver testēšanas fāzi, kas ļauj kļūdas identificēt un novērst agri. Tas </a:t>
            </a:r>
            <a:r>
              <a:rPr lang="lv-LV" sz="1600" dirty="0" smtClean="0">
                <a:latin typeface="Times New Roman" panose="02020603050405020304" pitchFamily="18" charset="0"/>
                <a:cs typeface="Times New Roman" panose="02020603050405020304" pitchFamily="18" charset="0"/>
              </a:rPr>
              <a:t>uzlabo </a:t>
            </a:r>
            <a:r>
              <a:rPr lang="en-US" sz="1600" dirty="0" smtClean="0">
                <a:latin typeface="Times New Roman" panose="02020603050405020304" pitchFamily="18" charset="0"/>
                <a:cs typeface="Times New Roman" panose="02020603050405020304" pitchFamily="18" charset="0"/>
              </a:rPr>
              <a:t>	</a:t>
            </a:r>
            <a:r>
              <a:rPr lang="lv-LV" sz="1600" dirty="0" smtClean="0">
                <a:latin typeface="Times New Roman" panose="02020603050405020304" pitchFamily="18" charset="0"/>
                <a:cs typeface="Times New Roman" panose="02020603050405020304" pitchFamily="18" charset="0"/>
              </a:rPr>
              <a:t>galaprodukta </a:t>
            </a:r>
            <a:r>
              <a:rPr lang="lv-LV" sz="1600" dirty="0">
                <a:latin typeface="Times New Roman" panose="02020603050405020304" pitchFamily="18" charset="0"/>
                <a:cs typeface="Times New Roman" panose="02020603050405020304" pitchFamily="18" charset="0"/>
              </a:rPr>
              <a:t>kvalitāti un samazina kritisko kļūdu risku izstrādes pēdējos posmos</a:t>
            </a:r>
            <a:r>
              <a:rPr lang="lv-LV" dirty="0">
                <a:latin typeface="Times New Roman" panose="02020603050405020304" pitchFamily="18" charset="0"/>
                <a:cs typeface="Times New Roman" panose="02020603050405020304" pitchFamily="18" charset="0"/>
              </a:rPr>
              <a:t>.</a:t>
            </a:r>
          </a:p>
          <a:p>
            <a:r>
              <a:rPr lang="en-US" b="1" dirty="0" err="1">
                <a:latin typeface="Times New Roman" panose="02020603050405020304" pitchFamily="18" charset="0"/>
                <a:cs typeface="Times New Roman" panose="02020603050405020304" pitchFamily="18" charset="0"/>
              </a:rPr>
              <a:t>Skaidra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izpratne</a:t>
            </a:r>
            <a:r>
              <a:rPr lang="en-US" b="1" dirty="0">
                <a:latin typeface="Times New Roman" panose="02020603050405020304" pitchFamily="18" charset="0"/>
                <a:cs typeface="Times New Roman" panose="02020603050405020304" pitchFamily="18" charset="0"/>
              </a:rPr>
              <a:t> par </a:t>
            </a:r>
            <a:r>
              <a:rPr lang="en-US" b="1" dirty="0" err="1">
                <a:latin typeface="Times New Roman" panose="02020603050405020304" pitchFamily="18" charset="0"/>
                <a:cs typeface="Times New Roman" panose="02020603050405020304" pitchFamily="18" charset="0"/>
              </a:rPr>
              <a:t>progresu</a:t>
            </a:r>
            <a:r>
              <a:rPr lang="en-US" b="1" dirty="0">
                <a:latin typeface="Times New Roman" panose="02020603050405020304" pitchFamily="18" charset="0"/>
                <a:cs typeface="Times New Roman" panose="02020603050405020304" pitchFamily="18" charset="0"/>
              </a:rPr>
              <a:t>:</a:t>
            </a:r>
          </a:p>
          <a:p>
            <a:pPr lvl="1"/>
            <a:r>
              <a:rPr lang="lv-LV" sz="1600" dirty="0" smtClean="0">
                <a:latin typeface="Times New Roman" panose="02020603050405020304" pitchFamily="18" charset="0"/>
                <a:cs typeface="Times New Roman" panose="02020603050405020304" pitchFamily="18" charset="0"/>
              </a:rPr>
              <a:t>Šis </a:t>
            </a:r>
            <a:r>
              <a:rPr lang="lv-LV" sz="1600" dirty="0">
                <a:latin typeface="Times New Roman" panose="02020603050405020304" pitchFamily="18" charset="0"/>
                <a:cs typeface="Times New Roman" panose="02020603050405020304" pitchFamily="18" charset="0"/>
              </a:rPr>
              <a:t>modelis ļauj skaidri izsekot attīstības progresam. Katras iterācijas kulminācija ir strādājošs prototips, ko var demonstrēt ieinteresētajām personām. Tas nodrošina procesa pārredzamību un ļauj saņemt atgriezenisko saiti katrā posmā</a:t>
            </a:r>
            <a:r>
              <a:rPr lang="ru-RU" sz="1600" dirty="0" smtClean="0">
                <a:latin typeface="Times New Roman" panose="02020603050405020304" pitchFamily="18" charset="0"/>
                <a:cs typeface="Times New Roman" panose="02020603050405020304" pitchFamily="18" charset="0"/>
              </a:rPr>
              <a:t>.</a:t>
            </a:r>
            <a:endParaRPr lang="ru-RU" sz="1600" dirty="0">
              <a:latin typeface="Times New Roman" panose="02020603050405020304" pitchFamily="18" charset="0"/>
              <a:cs typeface="Times New Roman" panose="02020603050405020304" pitchFamily="18" charset="0"/>
            </a:endParaRPr>
          </a:p>
          <a:p>
            <a:r>
              <a:rPr lang="ru-RU" sz="2400" dirty="0" smtClean="0"/>
              <a:t/>
            </a:r>
            <a:br>
              <a:rPr lang="ru-RU" sz="2400" dirty="0" smtClean="0"/>
            </a:br>
            <a:endParaRPr lang="ru-RU" dirty="0"/>
          </a:p>
        </p:txBody>
      </p:sp>
    </p:spTree>
    <p:extLst>
      <p:ext uri="{BB962C8B-B14F-4D97-AF65-F5344CB8AC3E}">
        <p14:creationId xmlns:p14="http://schemas.microsoft.com/office/powerpoint/2010/main" val="151289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lv-LV" dirty="0"/>
              <a:t>Grūtības ar kurām saskāros darba </a:t>
            </a:r>
            <a:r>
              <a:rPr lang="lv-LV" dirty="0" smtClean="0"/>
              <a:t>gaitā</a:t>
            </a:r>
            <a:endParaRPr lang="ru-RU" dirty="0"/>
          </a:p>
        </p:txBody>
      </p:sp>
      <p:sp>
        <p:nvSpPr>
          <p:cNvPr id="3" name="Объект 2"/>
          <p:cNvSpPr>
            <a:spLocks noGrp="1"/>
          </p:cNvSpPr>
          <p:nvPr>
            <p:ph idx="1"/>
          </p:nvPr>
        </p:nvSpPr>
        <p:spPr/>
        <p:txBody>
          <a:bodyPr/>
          <a:lstStyle/>
          <a:p>
            <a:r>
              <a:rPr lang="en-US" b="1" dirty="0" err="1">
                <a:latin typeface="Times New Roman" panose="02020603050405020304" pitchFamily="18" charset="0"/>
                <a:cs typeface="Times New Roman" panose="02020603050405020304" pitchFamily="18" charset="0"/>
              </a:rPr>
              <a:t>Datu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bāzes</a:t>
            </a: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integrācija</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lvl="1"/>
            <a:r>
              <a:rPr lang="lv-LV" dirty="0">
                <a:latin typeface="Times New Roman" panose="02020603050405020304" pitchFamily="18" charset="0"/>
                <a:cs typeface="Times New Roman" panose="02020603050405020304" pitchFamily="18" charset="0"/>
              </a:rPr>
              <a:t>Izstrādes procesa laikā radās grūtības ar MySQL datu bāzes integrāciju. Sākumā radās problēmas izveidot savienojumu starp tīmekļa lietojumprogrammu un datu bāzi, kas izraisīja kļūdas, mēģinot izgūt un saglabāt datus. Lai atrisinātu šo problēmu, man bija jāizpēta dokumentācija un rūpīgi jāatkļūdo kods. Turklāt man bija jāoptimizē SQL vaicājumi, lai uzlabotu veiktspēju un nodrošinātu datu drošību.</a:t>
            </a:r>
            <a:r>
              <a:rPr lang="ru-RU" dirty="0" smtClean="0">
                <a:latin typeface="Times New Roman" panose="02020603050405020304" pitchFamily="18" charset="0"/>
                <a:cs typeface="Times New Roman" panose="02020603050405020304" pitchFamily="18" charset="0"/>
              </a:rPr>
              <a:t>.</a:t>
            </a:r>
          </a:p>
          <a:p>
            <a:r>
              <a:rPr lang="en-US" b="1" dirty="0" err="1">
                <a:latin typeface="Times New Roman" panose="02020603050405020304" pitchFamily="18" charset="0"/>
                <a:cs typeface="Times New Roman" panose="02020603050405020304" pitchFamily="18" charset="0"/>
              </a:rPr>
              <a:t>Lietotāja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datu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apstrāde</a:t>
            </a:r>
            <a:r>
              <a:rPr lang="en-US" b="1" dirty="0" smtClean="0">
                <a:latin typeface="Times New Roman" panose="02020603050405020304" pitchFamily="18" charset="0"/>
                <a:cs typeface="Times New Roman" panose="02020603050405020304" pitchFamily="18" charset="0"/>
              </a:rPr>
              <a:t>:</a:t>
            </a:r>
            <a:endParaRPr lang="ru-RU" dirty="0" smtClean="0">
              <a:latin typeface="Times New Roman" panose="02020603050405020304" pitchFamily="18" charset="0"/>
              <a:cs typeface="Times New Roman" panose="02020603050405020304" pitchFamily="18" charset="0"/>
            </a:endParaRPr>
          </a:p>
          <a:p>
            <a:pPr lvl="1"/>
            <a:r>
              <a:rPr lang="lv-LV" dirty="0">
                <a:latin typeface="Times New Roman" panose="02020603050405020304" pitchFamily="18" charset="0"/>
                <a:cs typeface="Times New Roman" panose="02020603050405020304" pitchFamily="18" charset="0"/>
              </a:rPr>
              <a:t>Viens no uzdevumiem bija nodrošināt lietotāju datu, tostarp paroļu un personiskās informācijas, drošību. Lietotāju reģistrācijas un autorizācijas sistēmas ieviešanas procesā bija nepieciešams saprast paroles jaukšanas metodes un papildu drošības pasākumu īstenošanu, lai novērstu SQL injekcijas un XSS uzbrukumus. Tas ietvēra sagatavoto paziņojumu izmantošanu un bibliotēku ieviešanu drošai datu apstrādei</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00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t>Nepieciešamā</a:t>
            </a:r>
            <a:r>
              <a:rPr lang="en-US" dirty="0"/>
              <a:t> </a:t>
            </a:r>
            <a:r>
              <a:rPr lang="en-US" dirty="0" err="1"/>
              <a:t>uzdevuma</a:t>
            </a:r>
            <a:r>
              <a:rPr lang="en-US" dirty="0"/>
              <a:t> </a:t>
            </a:r>
            <a:r>
              <a:rPr lang="en-US" dirty="0" err="1"/>
              <a:t>saskarnes</a:t>
            </a:r>
            <a:r>
              <a:rPr lang="en-US" dirty="0"/>
              <a:t> </a:t>
            </a:r>
            <a:r>
              <a:rPr lang="en-US" dirty="0" err="1"/>
              <a:t>ieviešana</a:t>
            </a:r>
            <a:r>
              <a:rPr lang="en-US" dirty="0"/>
              <a:t> </a:t>
            </a:r>
            <a:endParaRPr lang="ru-RU" dirty="0"/>
          </a:p>
        </p:txBody>
      </p:sp>
      <p:pic>
        <p:nvPicPr>
          <p:cNvPr id="6" name="Объект 5"/>
          <p:cNvPicPr>
            <a:picLocks noGrp="1" noChangeAspect="1"/>
          </p:cNvPicPr>
          <p:nvPr>
            <p:ph sz="half" idx="1"/>
          </p:nvPr>
        </p:nvPicPr>
        <p:blipFill>
          <a:blip r:embed="rId2"/>
          <a:stretch>
            <a:fillRect/>
          </a:stretch>
        </p:blipFill>
        <p:spPr>
          <a:xfrm>
            <a:off x="581193" y="2044700"/>
            <a:ext cx="4875540" cy="4570274"/>
          </a:xfrm>
          <a:prstGeom prst="rect">
            <a:avLst/>
          </a:prstGeom>
        </p:spPr>
      </p:pic>
      <p:sp>
        <p:nvSpPr>
          <p:cNvPr id="4" name="Объект 3"/>
          <p:cNvSpPr>
            <a:spLocks noGrp="1"/>
          </p:cNvSpPr>
          <p:nvPr>
            <p:ph sz="half" idx="2"/>
          </p:nvPr>
        </p:nvSpPr>
        <p:spPr>
          <a:xfrm>
            <a:off x="5845517" y="2228003"/>
            <a:ext cx="5422392" cy="3633047"/>
          </a:xfrm>
        </p:spPr>
        <p:txBody>
          <a:bodyPr/>
          <a:lstStyle/>
          <a:p>
            <a:r>
              <a:rPr lang="lv-LV" dirty="0"/>
              <a:t>Šis kods ievieš saskarni lietotāju reģistrācijai un automātiskai pieteikšanās pēc veiksmīgas reģistrācijas.</a:t>
            </a:r>
            <a:endParaRPr lang="lv-LV" dirty="0"/>
          </a:p>
        </p:txBody>
      </p:sp>
    </p:spTree>
    <p:extLst>
      <p:ext uri="{BB962C8B-B14F-4D97-AF65-F5344CB8AC3E}">
        <p14:creationId xmlns:p14="http://schemas.microsoft.com/office/powerpoint/2010/main" val="114735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Объект 4"/>
          <p:cNvPicPr>
            <a:picLocks noGrp="1" noChangeAspect="1"/>
          </p:cNvPicPr>
          <p:nvPr>
            <p:ph sz="half" idx="1"/>
          </p:nvPr>
        </p:nvPicPr>
        <p:blipFill>
          <a:blip r:embed="rId2"/>
          <a:stretch>
            <a:fillRect/>
          </a:stretch>
        </p:blipFill>
        <p:spPr>
          <a:xfrm>
            <a:off x="1020697" y="1930400"/>
            <a:ext cx="3936748" cy="4768850"/>
          </a:xfrm>
          <a:prstGeom prst="rect">
            <a:avLst/>
          </a:prstGeom>
        </p:spPr>
      </p:pic>
      <p:sp>
        <p:nvSpPr>
          <p:cNvPr id="4" name="Объект 3"/>
          <p:cNvSpPr>
            <a:spLocks noGrp="1"/>
          </p:cNvSpPr>
          <p:nvPr>
            <p:ph sz="half" idx="2"/>
          </p:nvPr>
        </p:nvSpPr>
        <p:spPr/>
        <p:txBody>
          <a:bodyPr/>
          <a:lstStyle/>
          <a:p>
            <a:r>
              <a:rPr lang="lv-LV" dirty="0"/>
              <a:t>Šis kods ievieš saskarni preču pievienošanai grozam un parāda pogu, lai turpinātu norēķināties.</a:t>
            </a:r>
            <a:endParaRPr lang="lv-LV" dirty="0"/>
          </a:p>
        </p:txBody>
      </p:sp>
    </p:spTree>
    <p:extLst>
      <p:ext uri="{BB962C8B-B14F-4D97-AF65-F5344CB8AC3E}">
        <p14:creationId xmlns:p14="http://schemas.microsoft.com/office/powerpoint/2010/main" val="1400874702"/>
      </p:ext>
    </p:extLst>
  </p:cSld>
  <p:clrMapOvr>
    <a:masterClrMapping/>
  </p:clrMapOvr>
</p:sld>
</file>

<file path=ppt/theme/theme1.xml><?xml version="1.0" encoding="utf-8"?>
<a:theme xmlns:a="http://schemas.openxmlformats.org/drawingml/2006/main" name="Дивиденд">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3.xml><?xml version="1.0" encoding="utf-8"?>
<ds:datastoreItem xmlns:ds="http://schemas.openxmlformats.org/officeDocument/2006/customXml" ds:itemID="{1EBC12AA-1C15-4500-BC9C-8EE83A441DE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Шаблон «Дивиденд» для ИТ-бизнеса</Template>
  <TotalTime>0</TotalTime>
  <Words>423</Words>
  <Application>Microsoft Office PowerPoint</Application>
  <PresentationFormat>Широкоэкранный</PresentationFormat>
  <Paragraphs>44</Paragraphs>
  <Slides>11</Slides>
  <Notes>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11</vt:i4>
      </vt:variant>
    </vt:vector>
  </HeadingPairs>
  <TitlesOfParts>
    <vt:vector size="18" baseType="lpstr">
      <vt:lpstr>Arial</vt:lpstr>
      <vt:lpstr>Calibri</vt:lpstr>
      <vt:lpstr>Corbel</vt:lpstr>
      <vt:lpstr>Gill Sans MT</vt:lpstr>
      <vt:lpstr>Times New Roman</vt:lpstr>
      <vt:lpstr>Wingdings 2</vt:lpstr>
      <vt:lpstr>Дивиденд</vt:lpstr>
      <vt:lpstr>Kvalifikacijas darbs</vt:lpstr>
      <vt:lpstr>Saturs</vt:lpstr>
      <vt:lpstr>Ievads</vt:lpstr>
      <vt:lpstr>Informācija par izvēlētajiem programmatūras produktu izstrādes rīkiem</vt:lpstr>
      <vt:lpstr>Ievads</vt:lpstr>
      <vt:lpstr>Programmatūras produkta izstrādes modeļa izvēles pamatojums</vt:lpstr>
      <vt:lpstr>Grūtības ar kurām saskāros darba gaitā</vt:lpstr>
      <vt:lpstr>Nepieciešamā uzdevuma saskarnes ieviešana </vt:lpstr>
      <vt:lpstr>Презентация PowerPoint</vt:lpstr>
      <vt:lpstr>Secinājums</vt:lpstr>
      <vt:lpstr>Paldies par uzmanību!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2024-05-31T17:44:17Z</dcterms:created>
  <dcterms:modified xsi:type="dcterms:W3CDTF">2024-05-31T21:15:46Z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